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25"/>
  </p:notesMasterIdLst>
  <p:handoutMasterIdLst>
    <p:handoutMasterId r:id="rId26"/>
  </p:handoutMasterIdLst>
  <p:sldIdLst>
    <p:sldId id="309" r:id="rId2"/>
    <p:sldId id="312" r:id="rId3"/>
    <p:sldId id="313" r:id="rId4"/>
    <p:sldId id="294" r:id="rId5"/>
    <p:sldId id="263" r:id="rId6"/>
    <p:sldId id="302" r:id="rId7"/>
    <p:sldId id="260" r:id="rId8"/>
    <p:sldId id="296" r:id="rId9"/>
    <p:sldId id="314" r:id="rId10"/>
    <p:sldId id="279" r:id="rId11"/>
    <p:sldId id="304" r:id="rId12"/>
    <p:sldId id="305" r:id="rId13"/>
    <p:sldId id="308" r:id="rId14"/>
    <p:sldId id="306" r:id="rId15"/>
    <p:sldId id="281" r:id="rId16"/>
    <p:sldId id="282" r:id="rId17"/>
    <p:sldId id="277" r:id="rId18"/>
    <p:sldId id="284" r:id="rId19"/>
    <p:sldId id="285" r:id="rId20"/>
    <p:sldId id="286" r:id="rId21"/>
    <p:sldId id="287" r:id="rId22"/>
    <p:sldId id="311" r:id="rId23"/>
    <p:sldId id="290" r:id="rId24"/>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145" algn="l" rtl="0" fontAlgn="base">
      <a:spcBef>
        <a:spcPct val="0"/>
      </a:spcBef>
      <a:spcAft>
        <a:spcPct val="0"/>
      </a:spcAft>
      <a:defRPr kern="1200">
        <a:solidFill>
          <a:schemeClr val="tx1"/>
        </a:solidFill>
        <a:latin typeface="Verdana" pitchFamily="34" charset="0"/>
        <a:ea typeface="+mn-ea"/>
        <a:cs typeface="Arial" charset="0"/>
      </a:defRPr>
    </a:lvl2pPr>
    <a:lvl3pPr marL="914290" algn="l" rtl="0" fontAlgn="base">
      <a:spcBef>
        <a:spcPct val="0"/>
      </a:spcBef>
      <a:spcAft>
        <a:spcPct val="0"/>
      </a:spcAft>
      <a:defRPr kern="1200">
        <a:solidFill>
          <a:schemeClr val="tx1"/>
        </a:solidFill>
        <a:latin typeface="Verdana" pitchFamily="34" charset="0"/>
        <a:ea typeface="+mn-ea"/>
        <a:cs typeface="Arial" charset="0"/>
      </a:defRPr>
    </a:lvl3pPr>
    <a:lvl4pPr marL="1371435" algn="l" rtl="0" fontAlgn="base">
      <a:spcBef>
        <a:spcPct val="0"/>
      </a:spcBef>
      <a:spcAft>
        <a:spcPct val="0"/>
      </a:spcAft>
      <a:defRPr kern="1200">
        <a:solidFill>
          <a:schemeClr val="tx1"/>
        </a:solidFill>
        <a:latin typeface="Verdana" pitchFamily="34" charset="0"/>
        <a:ea typeface="+mn-ea"/>
        <a:cs typeface="Arial" charset="0"/>
      </a:defRPr>
    </a:lvl4pPr>
    <a:lvl5pPr marL="1828581" algn="l" rtl="0" fontAlgn="base">
      <a:spcBef>
        <a:spcPct val="0"/>
      </a:spcBef>
      <a:spcAft>
        <a:spcPct val="0"/>
      </a:spcAft>
      <a:defRPr kern="1200">
        <a:solidFill>
          <a:schemeClr val="tx1"/>
        </a:solidFill>
        <a:latin typeface="Verdana" pitchFamily="34" charset="0"/>
        <a:ea typeface="+mn-ea"/>
        <a:cs typeface="Arial" charset="0"/>
      </a:defRPr>
    </a:lvl5pPr>
    <a:lvl6pPr marL="2285726" algn="l" defTabSz="914290" rtl="0" eaLnBrk="1" latinLnBrk="0" hangingPunct="1">
      <a:defRPr kern="1200">
        <a:solidFill>
          <a:schemeClr val="tx1"/>
        </a:solidFill>
        <a:latin typeface="Verdana" pitchFamily="34" charset="0"/>
        <a:ea typeface="+mn-ea"/>
        <a:cs typeface="Arial" charset="0"/>
      </a:defRPr>
    </a:lvl6pPr>
    <a:lvl7pPr marL="2742871" algn="l" defTabSz="914290" rtl="0" eaLnBrk="1" latinLnBrk="0" hangingPunct="1">
      <a:defRPr kern="1200">
        <a:solidFill>
          <a:schemeClr val="tx1"/>
        </a:solidFill>
        <a:latin typeface="Verdana" pitchFamily="34" charset="0"/>
        <a:ea typeface="+mn-ea"/>
        <a:cs typeface="Arial" charset="0"/>
      </a:defRPr>
    </a:lvl7pPr>
    <a:lvl8pPr marL="3200016" algn="l" defTabSz="914290" rtl="0" eaLnBrk="1" latinLnBrk="0" hangingPunct="1">
      <a:defRPr kern="1200">
        <a:solidFill>
          <a:schemeClr val="tx1"/>
        </a:solidFill>
        <a:latin typeface="Verdana" pitchFamily="34" charset="0"/>
        <a:ea typeface="+mn-ea"/>
        <a:cs typeface="Arial" charset="0"/>
      </a:defRPr>
    </a:lvl8pPr>
    <a:lvl9pPr marL="3657161" algn="l" defTabSz="91429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19" autoAdjust="0"/>
    <p:restoredTop sz="53706" autoAdjust="0"/>
  </p:normalViewPr>
  <p:slideViewPr>
    <p:cSldViewPr>
      <p:cViewPr varScale="1">
        <p:scale>
          <a:sx n="89" d="100"/>
          <a:sy n="89" d="100"/>
        </p:scale>
        <p:origin x="-1114" y="-67"/>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1" d="100"/>
          <a:sy n="111" d="100"/>
        </p:scale>
        <p:origin x="-178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1CD397-6355-44BA-9952-B029AAF6655F}" type="doc">
      <dgm:prSet loTypeId="urn:microsoft.com/office/officeart/2005/8/layout/arrow5" loCatId="process" qsTypeId="urn:microsoft.com/office/officeart/2005/8/quickstyle/3d9" qsCatId="3D" csTypeId="urn:microsoft.com/office/officeart/2005/8/colors/accent0_3" csCatId="mainScheme" phldr="1"/>
      <dgm:spPr/>
      <dgm:t>
        <a:bodyPr/>
        <a:lstStyle/>
        <a:p>
          <a:endParaRPr lang="pl-PL"/>
        </a:p>
      </dgm:t>
    </dgm:pt>
    <dgm:pt modelId="{31B5320C-5D3F-4632-81FB-BD14F0E1335B}">
      <dgm:prSet phldrT="[Tekst]" custT="1"/>
      <dgm:spPr/>
      <dgm:t>
        <a:bodyPr/>
        <a:lstStyle/>
        <a:p>
          <a:r>
            <a:rPr lang="pl-PL" sz="2600" b="1" dirty="0" smtClean="0">
              <a:solidFill>
                <a:schemeClr val="tx1"/>
              </a:solidFill>
            </a:rPr>
            <a:t>IHL</a:t>
          </a:r>
          <a:endParaRPr lang="pl-PL" sz="2600" b="1" dirty="0">
            <a:solidFill>
              <a:schemeClr val="tx1"/>
            </a:solidFill>
          </a:endParaRPr>
        </a:p>
      </dgm:t>
    </dgm:pt>
    <dgm:pt modelId="{28C37AE8-E6D5-4148-9BF8-377F1AE5B4BF}" type="parTrans" cxnId="{FB1D7B79-4143-4C9F-9AA9-1200815D11F8}">
      <dgm:prSet/>
      <dgm:spPr/>
      <dgm:t>
        <a:bodyPr/>
        <a:lstStyle/>
        <a:p>
          <a:endParaRPr lang="pl-PL"/>
        </a:p>
      </dgm:t>
    </dgm:pt>
    <dgm:pt modelId="{4ACAD0D6-B3C2-40D5-AB1A-476ABA8C694F}" type="sibTrans" cxnId="{FB1D7B79-4143-4C9F-9AA9-1200815D11F8}">
      <dgm:prSet/>
      <dgm:spPr/>
      <dgm:t>
        <a:bodyPr/>
        <a:lstStyle/>
        <a:p>
          <a:endParaRPr lang="pl-PL"/>
        </a:p>
      </dgm:t>
    </dgm:pt>
    <dgm:pt modelId="{BAA7058E-8549-4133-9B06-F2137B7C305D}">
      <dgm:prSet phldrT="[Tekst]" custT="1"/>
      <dgm:spPr/>
      <dgm:t>
        <a:bodyPr/>
        <a:lstStyle/>
        <a:p>
          <a:r>
            <a:rPr lang="pl-PL" sz="2000" b="1" dirty="0" err="1" smtClean="0">
              <a:solidFill>
                <a:schemeClr val="tx1"/>
              </a:solidFill>
            </a:rPr>
            <a:t>Disarmament</a:t>
          </a:r>
          <a:r>
            <a:rPr lang="pl-PL" sz="2000" b="1" dirty="0" smtClean="0">
              <a:solidFill>
                <a:schemeClr val="tx1"/>
              </a:solidFill>
            </a:rPr>
            <a:t> Law</a:t>
          </a:r>
          <a:endParaRPr lang="pl-PL" sz="2000" b="1" dirty="0">
            <a:solidFill>
              <a:schemeClr val="tx1"/>
            </a:solidFill>
          </a:endParaRPr>
        </a:p>
      </dgm:t>
    </dgm:pt>
    <dgm:pt modelId="{AD9FD9F0-63C0-4D85-AED8-81114C35B944}" type="parTrans" cxnId="{88343EFE-3203-4E76-BCFA-86A83EEFF325}">
      <dgm:prSet/>
      <dgm:spPr/>
      <dgm:t>
        <a:bodyPr/>
        <a:lstStyle/>
        <a:p>
          <a:endParaRPr lang="pl-PL"/>
        </a:p>
      </dgm:t>
    </dgm:pt>
    <dgm:pt modelId="{4A564D99-8886-4296-A1C7-096A065B056E}" type="sibTrans" cxnId="{88343EFE-3203-4E76-BCFA-86A83EEFF325}">
      <dgm:prSet/>
      <dgm:spPr/>
      <dgm:t>
        <a:bodyPr/>
        <a:lstStyle/>
        <a:p>
          <a:endParaRPr lang="pl-PL"/>
        </a:p>
      </dgm:t>
    </dgm:pt>
    <dgm:pt modelId="{475C3D93-CA3A-4184-A612-7162E25B7C3F}" type="pres">
      <dgm:prSet presAssocID="{791CD397-6355-44BA-9952-B029AAF6655F}" presName="diagram" presStyleCnt="0">
        <dgm:presLayoutVars>
          <dgm:dir/>
          <dgm:resizeHandles val="exact"/>
        </dgm:presLayoutVars>
      </dgm:prSet>
      <dgm:spPr/>
      <dgm:t>
        <a:bodyPr/>
        <a:lstStyle/>
        <a:p>
          <a:endParaRPr lang="pl-PL"/>
        </a:p>
      </dgm:t>
    </dgm:pt>
    <dgm:pt modelId="{D9E3C259-4624-4CDF-8492-74D7BD1EF1F0}" type="pres">
      <dgm:prSet presAssocID="{31B5320C-5D3F-4632-81FB-BD14F0E1335B}" presName="arrow" presStyleLbl="node1" presStyleIdx="0" presStyleCnt="2">
        <dgm:presLayoutVars>
          <dgm:bulletEnabled val="1"/>
        </dgm:presLayoutVars>
      </dgm:prSet>
      <dgm:spPr/>
      <dgm:t>
        <a:bodyPr/>
        <a:lstStyle/>
        <a:p>
          <a:endParaRPr lang="pl-PL"/>
        </a:p>
      </dgm:t>
    </dgm:pt>
    <dgm:pt modelId="{63B79556-AE14-49B6-9445-83D52E16415F}" type="pres">
      <dgm:prSet presAssocID="{BAA7058E-8549-4133-9B06-F2137B7C305D}" presName="arrow" presStyleLbl="node1" presStyleIdx="1" presStyleCnt="2" custRadScaleRad="76420" custRadScaleInc="-28">
        <dgm:presLayoutVars>
          <dgm:bulletEnabled val="1"/>
        </dgm:presLayoutVars>
      </dgm:prSet>
      <dgm:spPr/>
      <dgm:t>
        <a:bodyPr/>
        <a:lstStyle/>
        <a:p>
          <a:endParaRPr lang="pl-PL"/>
        </a:p>
      </dgm:t>
    </dgm:pt>
  </dgm:ptLst>
  <dgm:cxnLst>
    <dgm:cxn modelId="{88343EFE-3203-4E76-BCFA-86A83EEFF325}" srcId="{791CD397-6355-44BA-9952-B029AAF6655F}" destId="{BAA7058E-8549-4133-9B06-F2137B7C305D}" srcOrd="1" destOrd="0" parTransId="{AD9FD9F0-63C0-4D85-AED8-81114C35B944}" sibTransId="{4A564D99-8886-4296-A1C7-096A065B056E}"/>
    <dgm:cxn modelId="{FB1D7B79-4143-4C9F-9AA9-1200815D11F8}" srcId="{791CD397-6355-44BA-9952-B029AAF6655F}" destId="{31B5320C-5D3F-4632-81FB-BD14F0E1335B}" srcOrd="0" destOrd="0" parTransId="{28C37AE8-E6D5-4148-9BF8-377F1AE5B4BF}" sibTransId="{4ACAD0D6-B3C2-40D5-AB1A-476ABA8C694F}"/>
    <dgm:cxn modelId="{937EBCDB-7ABD-40E0-95F2-D131CE1AD91B}" type="presOf" srcId="{BAA7058E-8549-4133-9B06-F2137B7C305D}" destId="{63B79556-AE14-49B6-9445-83D52E16415F}" srcOrd="0" destOrd="0" presId="urn:microsoft.com/office/officeart/2005/8/layout/arrow5"/>
    <dgm:cxn modelId="{C3BAE338-7D55-4954-94CC-CC0214E923C4}" type="presOf" srcId="{31B5320C-5D3F-4632-81FB-BD14F0E1335B}" destId="{D9E3C259-4624-4CDF-8492-74D7BD1EF1F0}" srcOrd="0" destOrd="0" presId="urn:microsoft.com/office/officeart/2005/8/layout/arrow5"/>
    <dgm:cxn modelId="{439A7E64-CBB8-4B5F-8EC0-43CBEBA119CA}" type="presOf" srcId="{791CD397-6355-44BA-9952-B029AAF6655F}" destId="{475C3D93-CA3A-4184-A612-7162E25B7C3F}" srcOrd="0" destOrd="0" presId="urn:microsoft.com/office/officeart/2005/8/layout/arrow5"/>
    <dgm:cxn modelId="{846C6A3B-686D-44CA-ABCC-824284F361EF}" type="presParOf" srcId="{475C3D93-CA3A-4184-A612-7162E25B7C3F}" destId="{D9E3C259-4624-4CDF-8492-74D7BD1EF1F0}" srcOrd="0" destOrd="0" presId="urn:microsoft.com/office/officeart/2005/8/layout/arrow5"/>
    <dgm:cxn modelId="{976C7FE5-D89B-4BB2-A4DF-6AE59B680DC7}" type="presParOf" srcId="{475C3D93-CA3A-4184-A612-7162E25B7C3F}" destId="{63B79556-AE14-49B6-9445-83D52E16415F}" srcOrd="1" destOrd="0" presId="urn:microsoft.com/office/officeart/2005/8/layout/arrow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409038-DE79-4745-B3D7-358A0339987F}" type="doc">
      <dgm:prSet loTypeId="urn:microsoft.com/office/officeart/2005/8/layout/cycle6" loCatId="relationship" qsTypeId="urn:microsoft.com/office/officeart/2005/8/quickstyle/3d7" qsCatId="3D" csTypeId="urn:microsoft.com/office/officeart/2005/8/colors/accent1_5" csCatId="accent1" phldr="1"/>
      <dgm:spPr/>
      <dgm:t>
        <a:bodyPr/>
        <a:lstStyle/>
        <a:p>
          <a:endParaRPr lang="pl-PL"/>
        </a:p>
      </dgm:t>
    </dgm:pt>
    <dgm:pt modelId="{EB47BF68-A8C4-4461-9908-2D94F9F544C5}">
      <dgm:prSet phldrT="[Tekst]"/>
      <dgm:spPr/>
      <dgm:t>
        <a:bodyPr/>
        <a:lstStyle/>
        <a:p>
          <a:r>
            <a:rPr lang="pl-PL" b="1" dirty="0" err="1" smtClean="0"/>
            <a:t>Treaty</a:t>
          </a:r>
          <a:r>
            <a:rPr lang="pl-PL" b="1" dirty="0" smtClean="0"/>
            <a:t> Law</a:t>
          </a:r>
          <a:endParaRPr lang="pl-PL" b="1" dirty="0"/>
        </a:p>
      </dgm:t>
    </dgm:pt>
    <dgm:pt modelId="{B4680FDD-EECB-4A2C-8994-FA21F49B3277}" type="parTrans" cxnId="{D9034547-8992-41D6-B318-E6FC439D76F3}">
      <dgm:prSet/>
      <dgm:spPr/>
      <dgm:t>
        <a:bodyPr/>
        <a:lstStyle/>
        <a:p>
          <a:endParaRPr lang="pl-PL"/>
        </a:p>
      </dgm:t>
    </dgm:pt>
    <dgm:pt modelId="{A32BA070-F6DC-4126-A47F-D04438E34E54}" type="sibTrans" cxnId="{D9034547-8992-41D6-B318-E6FC439D76F3}">
      <dgm:prSet/>
      <dgm:spPr/>
      <dgm:t>
        <a:bodyPr/>
        <a:lstStyle/>
        <a:p>
          <a:endParaRPr lang="pl-PL"/>
        </a:p>
      </dgm:t>
    </dgm:pt>
    <dgm:pt modelId="{82E24A95-F35B-49BC-833F-568CBE392CA6}">
      <dgm:prSet phldrT="[Tekst]"/>
      <dgm:spPr/>
      <dgm:t>
        <a:bodyPr/>
        <a:lstStyle/>
        <a:p>
          <a:r>
            <a:rPr lang="pl-PL" b="1" dirty="0" err="1" smtClean="0"/>
            <a:t>Customary</a:t>
          </a:r>
          <a:r>
            <a:rPr lang="pl-PL" b="1" dirty="0" smtClean="0"/>
            <a:t> Law</a:t>
          </a:r>
          <a:endParaRPr lang="pl-PL" b="1" dirty="0"/>
        </a:p>
      </dgm:t>
    </dgm:pt>
    <dgm:pt modelId="{C4FFDF59-1D35-4EA6-96FB-DA14F8957AD5}" type="parTrans" cxnId="{DFFA7AED-261E-4C2A-A03F-72F6417F5DF2}">
      <dgm:prSet/>
      <dgm:spPr/>
      <dgm:t>
        <a:bodyPr/>
        <a:lstStyle/>
        <a:p>
          <a:endParaRPr lang="pl-PL"/>
        </a:p>
      </dgm:t>
    </dgm:pt>
    <dgm:pt modelId="{E44EFD1A-141A-40BB-8842-2ED6197DED1D}" type="sibTrans" cxnId="{DFFA7AED-261E-4C2A-A03F-72F6417F5DF2}">
      <dgm:prSet/>
      <dgm:spPr/>
      <dgm:t>
        <a:bodyPr/>
        <a:lstStyle/>
        <a:p>
          <a:endParaRPr lang="pl-PL"/>
        </a:p>
      </dgm:t>
    </dgm:pt>
    <dgm:pt modelId="{7D532888-1AAA-4495-B8B5-D95335945AD7}" type="pres">
      <dgm:prSet presAssocID="{79409038-DE79-4745-B3D7-358A0339987F}" presName="cycle" presStyleCnt="0">
        <dgm:presLayoutVars>
          <dgm:dir/>
          <dgm:resizeHandles val="exact"/>
        </dgm:presLayoutVars>
      </dgm:prSet>
      <dgm:spPr/>
      <dgm:t>
        <a:bodyPr/>
        <a:lstStyle/>
        <a:p>
          <a:endParaRPr lang="pl-PL"/>
        </a:p>
      </dgm:t>
    </dgm:pt>
    <dgm:pt modelId="{61129DF1-CB89-45DB-BA60-24A495D968E4}" type="pres">
      <dgm:prSet presAssocID="{EB47BF68-A8C4-4461-9908-2D94F9F544C5}" presName="node" presStyleLbl="node1" presStyleIdx="0" presStyleCnt="2">
        <dgm:presLayoutVars>
          <dgm:bulletEnabled val="1"/>
        </dgm:presLayoutVars>
      </dgm:prSet>
      <dgm:spPr/>
      <dgm:t>
        <a:bodyPr/>
        <a:lstStyle/>
        <a:p>
          <a:endParaRPr lang="pl-PL"/>
        </a:p>
      </dgm:t>
    </dgm:pt>
    <dgm:pt modelId="{EE3FCEE9-C14D-4585-B3A0-4FEEE19C5E6A}" type="pres">
      <dgm:prSet presAssocID="{EB47BF68-A8C4-4461-9908-2D94F9F544C5}" presName="spNode" presStyleCnt="0"/>
      <dgm:spPr/>
    </dgm:pt>
    <dgm:pt modelId="{B45304EA-5087-47B9-8E0E-DF7FB2A08DCC}" type="pres">
      <dgm:prSet presAssocID="{A32BA070-F6DC-4126-A47F-D04438E34E54}" presName="sibTrans" presStyleLbl="sibTrans1D1" presStyleIdx="0" presStyleCnt="2"/>
      <dgm:spPr/>
      <dgm:t>
        <a:bodyPr/>
        <a:lstStyle/>
        <a:p>
          <a:endParaRPr lang="pl-PL"/>
        </a:p>
      </dgm:t>
    </dgm:pt>
    <dgm:pt modelId="{1D37447C-7464-47EB-BE81-6535AAE54C77}" type="pres">
      <dgm:prSet presAssocID="{82E24A95-F35B-49BC-833F-568CBE392CA6}" presName="node" presStyleLbl="node1" presStyleIdx="1" presStyleCnt="2">
        <dgm:presLayoutVars>
          <dgm:bulletEnabled val="1"/>
        </dgm:presLayoutVars>
      </dgm:prSet>
      <dgm:spPr/>
      <dgm:t>
        <a:bodyPr/>
        <a:lstStyle/>
        <a:p>
          <a:endParaRPr lang="pl-PL"/>
        </a:p>
      </dgm:t>
    </dgm:pt>
    <dgm:pt modelId="{41E274FA-2EDD-4293-8AAF-03C546595F3A}" type="pres">
      <dgm:prSet presAssocID="{82E24A95-F35B-49BC-833F-568CBE392CA6}" presName="spNode" presStyleCnt="0"/>
      <dgm:spPr/>
    </dgm:pt>
    <dgm:pt modelId="{0D20545F-3CF4-4554-A32A-3BA586D128F6}" type="pres">
      <dgm:prSet presAssocID="{E44EFD1A-141A-40BB-8842-2ED6197DED1D}" presName="sibTrans" presStyleLbl="sibTrans1D1" presStyleIdx="1" presStyleCnt="2"/>
      <dgm:spPr/>
      <dgm:t>
        <a:bodyPr/>
        <a:lstStyle/>
        <a:p>
          <a:endParaRPr lang="pl-PL"/>
        </a:p>
      </dgm:t>
    </dgm:pt>
  </dgm:ptLst>
  <dgm:cxnLst>
    <dgm:cxn modelId="{8652ABA0-5E35-46E4-BDC7-9D6CBC5C7DF9}" type="presOf" srcId="{82E24A95-F35B-49BC-833F-568CBE392CA6}" destId="{1D37447C-7464-47EB-BE81-6535AAE54C77}" srcOrd="0" destOrd="0" presId="urn:microsoft.com/office/officeart/2005/8/layout/cycle6"/>
    <dgm:cxn modelId="{9A28272A-2B23-4E30-910F-216800E72909}" type="presOf" srcId="{E44EFD1A-141A-40BB-8842-2ED6197DED1D}" destId="{0D20545F-3CF4-4554-A32A-3BA586D128F6}" srcOrd="0" destOrd="0" presId="urn:microsoft.com/office/officeart/2005/8/layout/cycle6"/>
    <dgm:cxn modelId="{5CECAEF8-6628-4CA7-8338-8ABBB8C997A9}" type="presOf" srcId="{79409038-DE79-4745-B3D7-358A0339987F}" destId="{7D532888-1AAA-4495-B8B5-D95335945AD7}" srcOrd="0" destOrd="0" presId="urn:microsoft.com/office/officeart/2005/8/layout/cycle6"/>
    <dgm:cxn modelId="{DFFA7AED-261E-4C2A-A03F-72F6417F5DF2}" srcId="{79409038-DE79-4745-B3D7-358A0339987F}" destId="{82E24A95-F35B-49BC-833F-568CBE392CA6}" srcOrd="1" destOrd="0" parTransId="{C4FFDF59-1D35-4EA6-96FB-DA14F8957AD5}" sibTransId="{E44EFD1A-141A-40BB-8842-2ED6197DED1D}"/>
    <dgm:cxn modelId="{CB0E34C2-8371-4D07-8BC7-7F5971896C7B}" type="presOf" srcId="{EB47BF68-A8C4-4461-9908-2D94F9F544C5}" destId="{61129DF1-CB89-45DB-BA60-24A495D968E4}" srcOrd="0" destOrd="0" presId="urn:microsoft.com/office/officeart/2005/8/layout/cycle6"/>
    <dgm:cxn modelId="{F204043E-D6D7-495A-AF73-EB87CEDD69F5}" type="presOf" srcId="{A32BA070-F6DC-4126-A47F-D04438E34E54}" destId="{B45304EA-5087-47B9-8E0E-DF7FB2A08DCC}" srcOrd="0" destOrd="0" presId="urn:microsoft.com/office/officeart/2005/8/layout/cycle6"/>
    <dgm:cxn modelId="{D9034547-8992-41D6-B318-E6FC439D76F3}" srcId="{79409038-DE79-4745-B3D7-358A0339987F}" destId="{EB47BF68-A8C4-4461-9908-2D94F9F544C5}" srcOrd="0" destOrd="0" parTransId="{B4680FDD-EECB-4A2C-8994-FA21F49B3277}" sibTransId="{A32BA070-F6DC-4126-A47F-D04438E34E54}"/>
    <dgm:cxn modelId="{01F94F3B-D36B-4760-BD8F-B9F69DDC4F30}" type="presParOf" srcId="{7D532888-1AAA-4495-B8B5-D95335945AD7}" destId="{61129DF1-CB89-45DB-BA60-24A495D968E4}" srcOrd="0" destOrd="0" presId="urn:microsoft.com/office/officeart/2005/8/layout/cycle6"/>
    <dgm:cxn modelId="{C97A2A85-F394-4A07-AE9E-4C3F7A77AB32}" type="presParOf" srcId="{7D532888-1AAA-4495-B8B5-D95335945AD7}" destId="{EE3FCEE9-C14D-4585-B3A0-4FEEE19C5E6A}" srcOrd="1" destOrd="0" presId="urn:microsoft.com/office/officeart/2005/8/layout/cycle6"/>
    <dgm:cxn modelId="{5168D2E5-3617-494E-AEA8-5B08104A2A07}" type="presParOf" srcId="{7D532888-1AAA-4495-B8B5-D95335945AD7}" destId="{B45304EA-5087-47B9-8E0E-DF7FB2A08DCC}" srcOrd="2" destOrd="0" presId="urn:microsoft.com/office/officeart/2005/8/layout/cycle6"/>
    <dgm:cxn modelId="{AC3BBB20-D1EF-4EF2-821F-AC30F6662F29}" type="presParOf" srcId="{7D532888-1AAA-4495-B8B5-D95335945AD7}" destId="{1D37447C-7464-47EB-BE81-6535AAE54C77}" srcOrd="3" destOrd="0" presId="urn:microsoft.com/office/officeart/2005/8/layout/cycle6"/>
    <dgm:cxn modelId="{6513BA3E-1839-4CFE-9561-91AC42CAA8B2}" type="presParOf" srcId="{7D532888-1AAA-4495-B8B5-D95335945AD7}" destId="{41E274FA-2EDD-4293-8AAF-03C546595F3A}" srcOrd="4" destOrd="0" presId="urn:microsoft.com/office/officeart/2005/8/layout/cycle6"/>
    <dgm:cxn modelId="{A445EB4D-CBBC-4A77-9A68-6BBD78BF991D}" type="presParOf" srcId="{7D532888-1AAA-4495-B8B5-D95335945AD7}" destId="{0D20545F-3CF4-4554-A32A-3BA586D128F6}" srcOrd="5" destOrd="0" presId="urn:microsoft.com/office/officeart/2005/8/layout/cycle6"/>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490B14-CCD1-4978-8629-7A1D6F56CCB3}" type="doc">
      <dgm:prSet loTypeId="urn:microsoft.com/office/officeart/2005/8/layout/hProcess7#1" loCatId="process" qsTypeId="urn:microsoft.com/office/officeart/2005/8/quickstyle/3d1" qsCatId="3D" csTypeId="urn:microsoft.com/office/officeart/2005/8/colors/colorful5" csCatId="colorful" phldr="1"/>
      <dgm:spPr/>
      <dgm:t>
        <a:bodyPr/>
        <a:lstStyle/>
        <a:p>
          <a:endParaRPr lang="pl-PL"/>
        </a:p>
      </dgm:t>
    </dgm:pt>
    <dgm:pt modelId="{5AB0F086-761B-42BE-92A0-AB883E554E9A}">
      <dgm:prSet phldrT="[Tekst]"/>
      <dgm:spPr/>
      <dgm:t>
        <a:bodyPr/>
        <a:lstStyle/>
        <a:p>
          <a:r>
            <a:rPr lang="pl-PL" dirty="0" smtClean="0"/>
            <a:t>International </a:t>
          </a:r>
          <a:r>
            <a:rPr lang="pl-PL" dirty="0" err="1" smtClean="0"/>
            <a:t>conflicts</a:t>
          </a:r>
          <a:endParaRPr lang="pl-PL" dirty="0"/>
        </a:p>
      </dgm:t>
    </dgm:pt>
    <dgm:pt modelId="{618F3143-2A12-44D1-89CE-5F65701807BA}" type="parTrans" cxnId="{A0F34299-3992-49F8-828A-332220C73FDC}">
      <dgm:prSet/>
      <dgm:spPr/>
      <dgm:t>
        <a:bodyPr/>
        <a:lstStyle/>
        <a:p>
          <a:endParaRPr lang="pl-PL"/>
        </a:p>
      </dgm:t>
    </dgm:pt>
    <dgm:pt modelId="{0DBB1E4C-182B-4B80-B181-10563445ECD0}" type="sibTrans" cxnId="{A0F34299-3992-49F8-828A-332220C73FDC}">
      <dgm:prSet/>
      <dgm:spPr/>
      <dgm:t>
        <a:bodyPr/>
        <a:lstStyle/>
        <a:p>
          <a:endParaRPr lang="pl-PL"/>
        </a:p>
      </dgm:t>
    </dgm:pt>
    <dgm:pt modelId="{4997347F-3BCF-4528-8B27-B9CFF5AE5697}">
      <dgm:prSet phldrT="[Tekst]"/>
      <dgm:spPr/>
      <dgm:t>
        <a:bodyPr/>
        <a:lstStyle/>
        <a:p>
          <a:r>
            <a:rPr lang="pl-PL" dirty="0" err="1" smtClean="0"/>
            <a:t>Internal</a:t>
          </a:r>
          <a:r>
            <a:rPr lang="pl-PL" dirty="0" smtClean="0"/>
            <a:t> </a:t>
          </a:r>
          <a:r>
            <a:rPr lang="pl-PL" dirty="0" err="1" smtClean="0"/>
            <a:t>conflicts</a:t>
          </a:r>
          <a:endParaRPr lang="pl-PL" dirty="0"/>
        </a:p>
      </dgm:t>
    </dgm:pt>
    <dgm:pt modelId="{C172D8E2-EAB9-496B-A7FE-F299D6AA1082}" type="parTrans" cxnId="{D4CDB389-BD54-4214-A87F-A88A6E5A915C}">
      <dgm:prSet/>
      <dgm:spPr/>
      <dgm:t>
        <a:bodyPr/>
        <a:lstStyle/>
        <a:p>
          <a:endParaRPr lang="pl-PL"/>
        </a:p>
      </dgm:t>
    </dgm:pt>
    <dgm:pt modelId="{21396D52-C74E-4051-BE05-C23180821CA9}" type="sibTrans" cxnId="{D4CDB389-BD54-4214-A87F-A88A6E5A915C}">
      <dgm:prSet/>
      <dgm:spPr/>
      <dgm:t>
        <a:bodyPr/>
        <a:lstStyle/>
        <a:p>
          <a:endParaRPr lang="pl-PL"/>
        </a:p>
      </dgm:t>
    </dgm:pt>
    <dgm:pt modelId="{A02D8D58-AE42-4DB7-85A0-EBFADACB28BF}">
      <dgm:prSet phldrT="[Tekst]" phldr="1"/>
      <dgm:spPr/>
      <dgm:t>
        <a:bodyPr/>
        <a:lstStyle/>
        <a:p>
          <a:endParaRPr lang="pl-PL" dirty="0"/>
        </a:p>
      </dgm:t>
    </dgm:pt>
    <dgm:pt modelId="{E748FD64-6E94-447D-89E2-C170FA522B85}" type="sibTrans" cxnId="{21ADB42F-C770-4CFC-A41D-09D2687267D5}">
      <dgm:prSet/>
      <dgm:spPr/>
      <dgm:t>
        <a:bodyPr/>
        <a:lstStyle/>
        <a:p>
          <a:endParaRPr lang="pl-PL"/>
        </a:p>
      </dgm:t>
    </dgm:pt>
    <dgm:pt modelId="{75849968-265D-4941-BBD8-BD804B629A24}" type="parTrans" cxnId="{21ADB42F-C770-4CFC-A41D-09D2687267D5}">
      <dgm:prSet/>
      <dgm:spPr/>
      <dgm:t>
        <a:bodyPr/>
        <a:lstStyle/>
        <a:p>
          <a:endParaRPr lang="pl-PL"/>
        </a:p>
      </dgm:t>
    </dgm:pt>
    <dgm:pt modelId="{55BDA72F-44A6-4CF7-A593-2065D7849D76}">
      <dgm:prSet phldrT="[Tekst]" phldr="1"/>
      <dgm:spPr/>
      <dgm:t>
        <a:bodyPr/>
        <a:lstStyle/>
        <a:p>
          <a:endParaRPr lang="pl-PL" dirty="0"/>
        </a:p>
      </dgm:t>
    </dgm:pt>
    <dgm:pt modelId="{CEB47A17-E24F-45BF-98DD-DA35B0EBE2BF}" type="sibTrans" cxnId="{994919D6-88D4-4166-AA2F-4182630607E7}">
      <dgm:prSet/>
      <dgm:spPr/>
      <dgm:t>
        <a:bodyPr/>
        <a:lstStyle/>
        <a:p>
          <a:endParaRPr lang="pl-PL"/>
        </a:p>
      </dgm:t>
    </dgm:pt>
    <dgm:pt modelId="{4D476CFA-C131-4A58-834E-E5E4374EAC55}" type="parTrans" cxnId="{994919D6-88D4-4166-AA2F-4182630607E7}">
      <dgm:prSet/>
      <dgm:spPr/>
      <dgm:t>
        <a:bodyPr/>
        <a:lstStyle/>
        <a:p>
          <a:endParaRPr lang="pl-PL"/>
        </a:p>
      </dgm:t>
    </dgm:pt>
    <dgm:pt modelId="{2890AC85-99FF-4F16-BA51-10A28812F2B7}" type="pres">
      <dgm:prSet presAssocID="{29490B14-CCD1-4978-8629-7A1D6F56CCB3}" presName="Name0" presStyleCnt="0">
        <dgm:presLayoutVars>
          <dgm:dir/>
          <dgm:animLvl val="lvl"/>
          <dgm:resizeHandles val="exact"/>
        </dgm:presLayoutVars>
      </dgm:prSet>
      <dgm:spPr/>
      <dgm:t>
        <a:bodyPr/>
        <a:lstStyle/>
        <a:p>
          <a:endParaRPr lang="pl-PL"/>
        </a:p>
      </dgm:t>
    </dgm:pt>
    <dgm:pt modelId="{BC79FB3F-DE6B-43AB-AAAF-207D91A39BF3}" type="pres">
      <dgm:prSet presAssocID="{A02D8D58-AE42-4DB7-85A0-EBFADACB28BF}" presName="compositeNode" presStyleCnt="0">
        <dgm:presLayoutVars>
          <dgm:bulletEnabled val="1"/>
        </dgm:presLayoutVars>
      </dgm:prSet>
      <dgm:spPr/>
    </dgm:pt>
    <dgm:pt modelId="{54AA5677-3C3C-4426-9133-37441610279C}" type="pres">
      <dgm:prSet presAssocID="{A02D8D58-AE42-4DB7-85A0-EBFADACB28BF}" presName="bgRect" presStyleLbl="node1" presStyleIdx="0" presStyleCnt="2" custFlipVert="0" custScaleX="65979" custScaleY="94384"/>
      <dgm:spPr/>
      <dgm:t>
        <a:bodyPr/>
        <a:lstStyle/>
        <a:p>
          <a:endParaRPr lang="pl-PL"/>
        </a:p>
      </dgm:t>
    </dgm:pt>
    <dgm:pt modelId="{E0ADBDA0-73F5-4D61-98F1-13455F64497D}" type="pres">
      <dgm:prSet presAssocID="{A02D8D58-AE42-4DB7-85A0-EBFADACB28BF}" presName="parentNode" presStyleLbl="node1" presStyleIdx="0" presStyleCnt="2">
        <dgm:presLayoutVars>
          <dgm:chMax val="0"/>
          <dgm:bulletEnabled val="1"/>
        </dgm:presLayoutVars>
      </dgm:prSet>
      <dgm:spPr/>
      <dgm:t>
        <a:bodyPr/>
        <a:lstStyle/>
        <a:p>
          <a:endParaRPr lang="pl-PL"/>
        </a:p>
      </dgm:t>
    </dgm:pt>
    <dgm:pt modelId="{D6BFC000-95AF-450B-AF40-3531DBCB1E01}" type="pres">
      <dgm:prSet presAssocID="{A02D8D58-AE42-4DB7-85A0-EBFADACB28BF}" presName="childNode" presStyleLbl="node1" presStyleIdx="0" presStyleCnt="2">
        <dgm:presLayoutVars>
          <dgm:bulletEnabled val="1"/>
        </dgm:presLayoutVars>
      </dgm:prSet>
      <dgm:spPr/>
      <dgm:t>
        <a:bodyPr/>
        <a:lstStyle/>
        <a:p>
          <a:endParaRPr lang="pl-PL"/>
        </a:p>
      </dgm:t>
    </dgm:pt>
    <dgm:pt modelId="{080D695E-7E31-433F-B368-73EA776DF634}" type="pres">
      <dgm:prSet presAssocID="{E748FD64-6E94-447D-89E2-C170FA522B85}" presName="hSp" presStyleCnt="0"/>
      <dgm:spPr/>
    </dgm:pt>
    <dgm:pt modelId="{051D9E75-F2A9-4230-9425-3F47C086C129}" type="pres">
      <dgm:prSet presAssocID="{E748FD64-6E94-447D-89E2-C170FA522B85}" presName="vProcSp" presStyleCnt="0"/>
      <dgm:spPr/>
    </dgm:pt>
    <dgm:pt modelId="{4C34C3AD-58BC-4DB0-9AEF-0167D45C19B4}" type="pres">
      <dgm:prSet presAssocID="{E748FD64-6E94-447D-89E2-C170FA522B85}" presName="vSp1" presStyleCnt="0"/>
      <dgm:spPr/>
    </dgm:pt>
    <dgm:pt modelId="{6111FF3B-A5A0-41BA-950D-6215446CBEA2}" type="pres">
      <dgm:prSet presAssocID="{E748FD64-6E94-447D-89E2-C170FA522B85}" presName="simulatedConn" presStyleLbl="solidFgAcc1" presStyleIdx="0" presStyleCnt="1"/>
      <dgm:spPr/>
    </dgm:pt>
    <dgm:pt modelId="{AA5CC8B9-0A02-4056-94FE-65550EFE5F92}" type="pres">
      <dgm:prSet presAssocID="{E748FD64-6E94-447D-89E2-C170FA522B85}" presName="vSp2" presStyleCnt="0"/>
      <dgm:spPr/>
    </dgm:pt>
    <dgm:pt modelId="{205D5B5A-CAA8-4B45-9C6E-CD4B96B2F672}" type="pres">
      <dgm:prSet presAssocID="{E748FD64-6E94-447D-89E2-C170FA522B85}" presName="sibTrans" presStyleCnt="0"/>
      <dgm:spPr/>
    </dgm:pt>
    <dgm:pt modelId="{3A3FC7DE-AEA8-4261-AE2C-2884D531C516}" type="pres">
      <dgm:prSet presAssocID="{55BDA72F-44A6-4CF7-A593-2065D7849D76}" presName="compositeNode" presStyleCnt="0">
        <dgm:presLayoutVars>
          <dgm:bulletEnabled val="1"/>
        </dgm:presLayoutVars>
      </dgm:prSet>
      <dgm:spPr/>
    </dgm:pt>
    <dgm:pt modelId="{0784EAF7-9105-46EE-B417-A65111E3A5A3}" type="pres">
      <dgm:prSet presAssocID="{55BDA72F-44A6-4CF7-A593-2065D7849D76}" presName="bgRect" presStyleLbl="node1" presStyleIdx="1" presStyleCnt="2" custScaleX="64690" custScaleY="90189" custLinFactNeighborX="-477" custLinFactNeighborY="4877"/>
      <dgm:spPr/>
      <dgm:t>
        <a:bodyPr/>
        <a:lstStyle/>
        <a:p>
          <a:endParaRPr lang="pl-PL"/>
        </a:p>
      </dgm:t>
    </dgm:pt>
    <dgm:pt modelId="{A9E56863-DCD4-47E9-B78B-203C378A8E89}" type="pres">
      <dgm:prSet presAssocID="{55BDA72F-44A6-4CF7-A593-2065D7849D76}" presName="parentNode" presStyleLbl="node1" presStyleIdx="1" presStyleCnt="2">
        <dgm:presLayoutVars>
          <dgm:chMax val="0"/>
          <dgm:bulletEnabled val="1"/>
        </dgm:presLayoutVars>
      </dgm:prSet>
      <dgm:spPr/>
      <dgm:t>
        <a:bodyPr/>
        <a:lstStyle/>
        <a:p>
          <a:endParaRPr lang="pl-PL"/>
        </a:p>
      </dgm:t>
    </dgm:pt>
    <dgm:pt modelId="{84C85142-AD81-4507-B350-6097C31F1ED5}" type="pres">
      <dgm:prSet presAssocID="{55BDA72F-44A6-4CF7-A593-2065D7849D76}" presName="childNode" presStyleLbl="node1" presStyleIdx="1" presStyleCnt="2">
        <dgm:presLayoutVars>
          <dgm:bulletEnabled val="1"/>
        </dgm:presLayoutVars>
      </dgm:prSet>
      <dgm:spPr/>
      <dgm:t>
        <a:bodyPr/>
        <a:lstStyle/>
        <a:p>
          <a:endParaRPr lang="pl-PL"/>
        </a:p>
      </dgm:t>
    </dgm:pt>
  </dgm:ptLst>
  <dgm:cxnLst>
    <dgm:cxn modelId="{994919D6-88D4-4166-AA2F-4182630607E7}" srcId="{29490B14-CCD1-4978-8629-7A1D6F56CCB3}" destId="{55BDA72F-44A6-4CF7-A593-2065D7849D76}" srcOrd="1" destOrd="0" parTransId="{4D476CFA-C131-4A58-834E-E5E4374EAC55}" sibTransId="{CEB47A17-E24F-45BF-98DD-DA35B0EBE2BF}"/>
    <dgm:cxn modelId="{1DE3AC3F-BFB3-45D5-916F-03B656781226}" type="presOf" srcId="{A02D8D58-AE42-4DB7-85A0-EBFADACB28BF}" destId="{54AA5677-3C3C-4426-9133-37441610279C}" srcOrd="0" destOrd="0" presId="urn:microsoft.com/office/officeart/2005/8/layout/hProcess7#1"/>
    <dgm:cxn modelId="{10243363-1135-41BB-B42F-7F0A86EC94E6}" type="presOf" srcId="{4997347F-3BCF-4528-8B27-B9CFF5AE5697}" destId="{84C85142-AD81-4507-B350-6097C31F1ED5}" srcOrd="0" destOrd="0" presId="urn:microsoft.com/office/officeart/2005/8/layout/hProcess7#1"/>
    <dgm:cxn modelId="{A0F34299-3992-49F8-828A-332220C73FDC}" srcId="{A02D8D58-AE42-4DB7-85A0-EBFADACB28BF}" destId="{5AB0F086-761B-42BE-92A0-AB883E554E9A}" srcOrd="0" destOrd="0" parTransId="{618F3143-2A12-44D1-89CE-5F65701807BA}" sibTransId="{0DBB1E4C-182B-4B80-B181-10563445ECD0}"/>
    <dgm:cxn modelId="{D4CDB389-BD54-4214-A87F-A88A6E5A915C}" srcId="{55BDA72F-44A6-4CF7-A593-2065D7849D76}" destId="{4997347F-3BCF-4528-8B27-B9CFF5AE5697}" srcOrd="0" destOrd="0" parTransId="{C172D8E2-EAB9-496B-A7FE-F299D6AA1082}" sibTransId="{21396D52-C74E-4051-BE05-C23180821CA9}"/>
    <dgm:cxn modelId="{D82C5544-DEAD-4D8E-AD6E-E06FCFABD119}" type="presOf" srcId="{A02D8D58-AE42-4DB7-85A0-EBFADACB28BF}" destId="{E0ADBDA0-73F5-4D61-98F1-13455F64497D}" srcOrd="1" destOrd="0" presId="urn:microsoft.com/office/officeart/2005/8/layout/hProcess7#1"/>
    <dgm:cxn modelId="{EC931CB0-349F-489C-915F-C2A8FDD25484}" type="presOf" srcId="{5AB0F086-761B-42BE-92A0-AB883E554E9A}" destId="{D6BFC000-95AF-450B-AF40-3531DBCB1E01}" srcOrd="0" destOrd="0" presId="urn:microsoft.com/office/officeart/2005/8/layout/hProcess7#1"/>
    <dgm:cxn modelId="{39BAE849-2C17-452D-BFD6-15A040BB7102}" type="presOf" srcId="{29490B14-CCD1-4978-8629-7A1D6F56CCB3}" destId="{2890AC85-99FF-4F16-BA51-10A28812F2B7}" srcOrd="0" destOrd="0" presId="urn:microsoft.com/office/officeart/2005/8/layout/hProcess7#1"/>
    <dgm:cxn modelId="{21ADB42F-C770-4CFC-A41D-09D2687267D5}" srcId="{29490B14-CCD1-4978-8629-7A1D6F56CCB3}" destId="{A02D8D58-AE42-4DB7-85A0-EBFADACB28BF}" srcOrd="0" destOrd="0" parTransId="{75849968-265D-4941-BBD8-BD804B629A24}" sibTransId="{E748FD64-6E94-447D-89E2-C170FA522B85}"/>
    <dgm:cxn modelId="{2E814AF7-1572-4BE0-B2A5-F67239E42E88}" type="presOf" srcId="{55BDA72F-44A6-4CF7-A593-2065D7849D76}" destId="{0784EAF7-9105-46EE-B417-A65111E3A5A3}" srcOrd="0" destOrd="0" presId="urn:microsoft.com/office/officeart/2005/8/layout/hProcess7#1"/>
    <dgm:cxn modelId="{BE49D081-0C9D-4258-9778-19E485472A6A}" type="presOf" srcId="{55BDA72F-44A6-4CF7-A593-2065D7849D76}" destId="{A9E56863-DCD4-47E9-B78B-203C378A8E89}" srcOrd="1" destOrd="0" presId="urn:microsoft.com/office/officeart/2005/8/layout/hProcess7#1"/>
    <dgm:cxn modelId="{128252E7-42C8-4C3B-89BD-F517647ABD03}" type="presParOf" srcId="{2890AC85-99FF-4F16-BA51-10A28812F2B7}" destId="{BC79FB3F-DE6B-43AB-AAAF-207D91A39BF3}" srcOrd="0" destOrd="0" presId="urn:microsoft.com/office/officeart/2005/8/layout/hProcess7#1"/>
    <dgm:cxn modelId="{2727C88D-74FB-45FA-BC0F-AE1E4FBB62C9}" type="presParOf" srcId="{BC79FB3F-DE6B-43AB-AAAF-207D91A39BF3}" destId="{54AA5677-3C3C-4426-9133-37441610279C}" srcOrd="0" destOrd="0" presId="urn:microsoft.com/office/officeart/2005/8/layout/hProcess7#1"/>
    <dgm:cxn modelId="{FC80AA60-43CE-4BD5-913A-EDED5E979831}" type="presParOf" srcId="{BC79FB3F-DE6B-43AB-AAAF-207D91A39BF3}" destId="{E0ADBDA0-73F5-4D61-98F1-13455F64497D}" srcOrd="1" destOrd="0" presId="urn:microsoft.com/office/officeart/2005/8/layout/hProcess7#1"/>
    <dgm:cxn modelId="{C0E7F31D-95A4-4137-AB17-1021198DCDE8}" type="presParOf" srcId="{BC79FB3F-DE6B-43AB-AAAF-207D91A39BF3}" destId="{D6BFC000-95AF-450B-AF40-3531DBCB1E01}" srcOrd="2" destOrd="0" presId="urn:microsoft.com/office/officeart/2005/8/layout/hProcess7#1"/>
    <dgm:cxn modelId="{43C790A9-DE58-42A1-89A5-D1408E913D73}" type="presParOf" srcId="{2890AC85-99FF-4F16-BA51-10A28812F2B7}" destId="{080D695E-7E31-433F-B368-73EA776DF634}" srcOrd="1" destOrd="0" presId="urn:microsoft.com/office/officeart/2005/8/layout/hProcess7#1"/>
    <dgm:cxn modelId="{F784FBFF-B6F2-477A-9711-0637A41D0967}" type="presParOf" srcId="{2890AC85-99FF-4F16-BA51-10A28812F2B7}" destId="{051D9E75-F2A9-4230-9425-3F47C086C129}" srcOrd="2" destOrd="0" presId="urn:microsoft.com/office/officeart/2005/8/layout/hProcess7#1"/>
    <dgm:cxn modelId="{A4AB3D9C-ECDF-4885-9999-BE8B2BAC3A45}" type="presParOf" srcId="{051D9E75-F2A9-4230-9425-3F47C086C129}" destId="{4C34C3AD-58BC-4DB0-9AEF-0167D45C19B4}" srcOrd="0" destOrd="0" presId="urn:microsoft.com/office/officeart/2005/8/layout/hProcess7#1"/>
    <dgm:cxn modelId="{48965A17-2D6A-4ECE-88BF-5E6A5C33B483}" type="presParOf" srcId="{051D9E75-F2A9-4230-9425-3F47C086C129}" destId="{6111FF3B-A5A0-41BA-950D-6215446CBEA2}" srcOrd="1" destOrd="0" presId="urn:microsoft.com/office/officeart/2005/8/layout/hProcess7#1"/>
    <dgm:cxn modelId="{A9DA09E7-5EE9-48CE-AF2C-3A07EA88CCB5}" type="presParOf" srcId="{051D9E75-F2A9-4230-9425-3F47C086C129}" destId="{AA5CC8B9-0A02-4056-94FE-65550EFE5F92}" srcOrd="2" destOrd="0" presId="urn:microsoft.com/office/officeart/2005/8/layout/hProcess7#1"/>
    <dgm:cxn modelId="{291C69EF-D499-487C-A48B-45E95475CCC9}" type="presParOf" srcId="{2890AC85-99FF-4F16-BA51-10A28812F2B7}" destId="{205D5B5A-CAA8-4B45-9C6E-CD4B96B2F672}" srcOrd="3" destOrd="0" presId="urn:microsoft.com/office/officeart/2005/8/layout/hProcess7#1"/>
    <dgm:cxn modelId="{B53DC233-3481-4DD9-AC3D-985D702C4EB5}" type="presParOf" srcId="{2890AC85-99FF-4F16-BA51-10A28812F2B7}" destId="{3A3FC7DE-AEA8-4261-AE2C-2884D531C516}" srcOrd="4" destOrd="0" presId="urn:microsoft.com/office/officeart/2005/8/layout/hProcess7#1"/>
    <dgm:cxn modelId="{2BC3AD67-5990-42D4-8E66-413F1014F7E6}" type="presParOf" srcId="{3A3FC7DE-AEA8-4261-AE2C-2884D531C516}" destId="{0784EAF7-9105-46EE-B417-A65111E3A5A3}" srcOrd="0" destOrd="0" presId="urn:microsoft.com/office/officeart/2005/8/layout/hProcess7#1"/>
    <dgm:cxn modelId="{99763142-E1E7-4E5D-AF8E-C2A15E7F5B34}" type="presParOf" srcId="{3A3FC7DE-AEA8-4261-AE2C-2884D531C516}" destId="{A9E56863-DCD4-47E9-B78B-203C378A8E89}" srcOrd="1" destOrd="0" presId="urn:microsoft.com/office/officeart/2005/8/layout/hProcess7#1"/>
    <dgm:cxn modelId="{EE2ECABE-93CC-4E58-8318-17190BB802ED}" type="presParOf" srcId="{3A3FC7DE-AEA8-4261-AE2C-2884D531C516}" destId="{84C85142-AD81-4507-B350-6097C31F1ED5}" srcOrd="2" destOrd="0" presId="urn:microsoft.com/office/officeart/2005/8/layout/hProcess7#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CF006A-79CF-4B56-A58D-ED4BB49B8E45}" type="doc">
      <dgm:prSet loTypeId="urn:microsoft.com/office/officeart/2005/8/layout/venn1" loCatId="relationship" qsTypeId="urn:microsoft.com/office/officeart/2005/8/quickstyle/3d1" qsCatId="3D" csTypeId="urn:microsoft.com/office/officeart/2005/8/colors/colorful2" csCatId="colorful" phldr="1"/>
      <dgm:spPr/>
    </dgm:pt>
    <dgm:pt modelId="{CB4CF0B6-7451-4DDF-870D-83948BF9DC1A}">
      <dgm:prSet phldrT="[Tekst]" custT="1"/>
      <dgm:spPr/>
      <dgm:t>
        <a:bodyPr/>
        <a:lstStyle/>
        <a:p>
          <a:r>
            <a:rPr lang="pl-PL" sz="2000" b="1" dirty="0" err="1" smtClean="0"/>
            <a:t>Weapons</a:t>
          </a:r>
          <a:r>
            <a:rPr lang="pl-PL" sz="2000" b="1" dirty="0" smtClean="0"/>
            <a:t> of mass </a:t>
          </a:r>
          <a:r>
            <a:rPr lang="pl-PL" sz="2000" b="1" dirty="0" err="1" smtClean="0"/>
            <a:t>destruction</a:t>
          </a:r>
          <a:endParaRPr lang="pl-PL" sz="2000" b="1" dirty="0"/>
        </a:p>
      </dgm:t>
    </dgm:pt>
    <dgm:pt modelId="{1E244654-BEE0-4DCC-B513-44496872CCE6}" type="parTrans" cxnId="{2AA0B1ED-EBCB-4ED2-8D72-0E7DBFEF22D2}">
      <dgm:prSet/>
      <dgm:spPr/>
      <dgm:t>
        <a:bodyPr/>
        <a:lstStyle/>
        <a:p>
          <a:endParaRPr lang="pl-PL"/>
        </a:p>
      </dgm:t>
    </dgm:pt>
    <dgm:pt modelId="{4940FF51-1FFE-409A-91EE-DA4C5912196A}" type="sibTrans" cxnId="{2AA0B1ED-EBCB-4ED2-8D72-0E7DBFEF22D2}">
      <dgm:prSet/>
      <dgm:spPr/>
      <dgm:t>
        <a:bodyPr/>
        <a:lstStyle/>
        <a:p>
          <a:endParaRPr lang="pl-PL"/>
        </a:p>
      </dgm:t>
    </dgm:pt>
    <dgm:pt modelId="{BC0F5805-D0F7-44E4-9D38-61F3B3ED6578}">
      <dgm:prSet phldrT="[Tekst]" custT="1"/>
      <dgm:spPr/>
      <dgm:t>
        <a:bodyPr/>
        <a:lstStyle/>
        <a:p>
          <a:r>
            <a:rPr lang="pl-PL" sz="2000" b="1" dirty="0" err="1" smtClean="0"/>
            <a:t>Small</a:t>
          </a:r>
          <a:r>
            <a:rPr lang="pl-PL" sz="2000" b="1" dirty="0" smtClean="0"/>
            <a:t> </a:t>
          </a:r>
          <a:r>
            <a:rPr lang="pl-PL" sz="2000" b="1" dirty="0" err="1" smtClean="0"/>
            <a:t>Arms</a:t>
          </a:r>
          <a:r>
            <a:rPr lang="pl-PL" sz="2000" b="1" dirty="0" smtClean="0"/>
            <a:t> and </a:t>
          </a:r>
          <a:r>
            <a:rPr lang="pl-PL" sz="2000" b="1" dirty="0" err="1" smtClean="0"/>
            <a:t>light</a:t>
          </a:r>
          <a:r>
            <a:rPr lang="pl-PL" sz="2000" b="1" dirty="0" smtClean="0"/>
            <a:t> </a:t>
          </a:r>
          <a:r>
            <a:rPr lang="pl-PL" sz="2000" b="1" dirty="0" err="1" smtClean="0"/>
            <a:t>weapons</a:t>
          </a:r>
          <a:endParaRPr lang="pl-PL" sz="2000" b="1" dirty="0"/>
        </a:p>
      </dgm:t>
    </dgm:pt>
    <dgm:pt modelId="{0BEA91B9-ED74-4F4D-B613-11FFE03BA935}" type="parTrans" cxnId="{BC9E8DEA-530E-4668-A522-C65A0877CB2C}">
      <dgm:prSet/>
      <dgm:spPr/>
      <dgm:t>
        <a:bodyPr/>
        <a:lstStyle/>
        <a:p>
          <a:endParaRPr lang="pl-PL"/>
        </a:p>
      </dgm:t>
    </dgm:pt>
    <dgm:pt modelId="{4284A437-3069-441B-B02F-EBD7C149D2EE}" type="sibTrans" cxnId="{BC9E8DEA-530E-4668-A522-C65A0877CB2C}">
      <dgm:prSet/>
      <dgm:spPr/>
      <dgm:t>
        <a:bodyPr/>
        <a:lstStyle/>
        <a:p>
          <a:endParaRPr lang="pl-PL"/>
        </a:p>
      </dgm:t>
    </dgm:pt>
    <dgm:pt modelId="{567FF182-FB98-42AF-A213-88EB709F7A48}">
      <dgm:prSet phldrT="[Tekst]" custT="1"/>
      <dgm:spPr/>
      <dgm:t>
        <a:bodyPr/>
        <a:lstStyle/>
        <a:p>
          <a:pPr>
            <a:tabLst/>
          </a:pPr>
          <a:r>
            <a:rPr lang="pl-PL" sz="1800" b="1" dirty="0" err="1" smtClean="0"/>
            <a:t>Conventional</a:t>
          </a:r>
          <a:r>
            <a:rPr lang="pl-PL" sz="1800" b="1" dirty="0" smtClean="0"/>
            <a:t> </a:t>
          </a:r>
          <a:r>
            <a:rPr lang="pl-PL" sz="1800" b="1" dirty="0" err="1" smtClean="0"/>
            <a:t>Weapons</a:t>
          </a:r>
          <a:endParaRPr lang="pl-PL" sz="1800" b="1" dirty="0"/>
        </a:p>
      </dgm:t>
    </dgm:pt>
    <dgm:pt modelId="{3F5E09D2-16AC-47F2-81DE-B8D657614B82}" type="parTrans" cxnId="{60C1C1A8-C228-4356-B87B-B28A13D30912}">
      <dgm:prSet/>
      <dgm:spPr/>
      <dgm:t>
        <a:bodyPr/>
        <a:lstStyle/>
        <a:p>
          <a:endParaRPr lang="pl-PL"/>
        </a:p>
      </dgm:t>
    </dgm:pt>
    <dgm:pt modelId="{96382D04-BA67-48F9-8DB1-B1A5CA51DB4E}" type="sibTrans" cxnId="{60C1C1A8-C228-4356-B87B-B28A13D30912}">
      <dgm:prSet/>
      <dgm:spPr/>
      <dgm:t>
        <a:bodyPr/>
        <a:lstStyle/>
        <a:p>
          <a:endParaRPr lang="pl-PL"/>
        </a:p>
      </dgm:t>
    </dgm:pt>
    <dgm:pt modelId="{0DA1E25E-FBC7-4288-BC15-41102CF5BDC8}" type="pres">
      <dgm:prSet presAssocID="{9ECF006A-79CF-4B56-A58D-ED4BB49B8E45}" presName="compositeShape" presStyleCnt="0">
        <dgm:presLayoutVars>
          <dgm:chMax val="7"/>
          <dgm:dir/>
          <dgm:resizeHandles val="exact"/>
        </dgm:presLayoutVars>
      </dgm:prSet>
      <dgm:spPr/>
    </dgm:pt>
    <dgm:pt modelId="{CD45CD91-F5EC-44D8-A1F3-62E98623327F}" type="pres">
      <dgm:prSet presAssocID="{CB4CF0B6-7451-4DDF-870D-83948BF9DC1A}" presName="circ1" presStyleLbl="vennNode1" presStyleIdx="0" presStyleCnt="3" custScaleX="98823" custLinFactNeighborX="2719" custLinFactNeighborY="-8047"/>
      <dgm:spPr/>
      <dgm:t>
        <a:bodyPr/>
        <a:lstStyle/>
        <a:p>
          <a:endParaRPr lang="pl-PL"/>
        </a:p>
      </dgm:t>
    </dgm:pt>
    <dgm:pt modelId="{9BB76881-15C9-4F9A-ABC7-876352DCD829}" type="pres">
      <dgm:prSet presAssocID="{CB4CF0B6-7451-4DDF-870D-83948BF9DC1A}" presName="circ1Tx" presStyleLbl="revTx" presStyleIdx="0" presStyleCnt="0">
        <dgm:presLayoutVars>
          <dgm:chMax val="0"/>
          <dgm:chPref val="0"/>
          <dgm:bulletEnabled val="1"/>
        </dgm:presLayoutVars>
      </dgm:prSet>
      <dgm:spPr/>
      <dgm:t>
        <a:bodyPr/>
        <a:lstStyle/>
        <a:p>
          <a:endParaRPr lang="pl-PL"/>
        </a:p>
      </dgm:t>
    </dgm:pt>
    <dgm:pt modelId="{BC4EB75F-36AA-433F-9701-5E6EC2AE758A}" type="pres">
      <dgm:prSet presAssocID="{BC0F5805-D0F7-44E4-9D38-61F3B3ED6578}" presName="circ2" presStyleLbl="vennNode1" presStyleIdx="1" presStyleCnt="3" custScaleX="93573" custScaleY="76449" custLinFactNeighborX="40611" custLinFactNeighborY="-3059"/>
      <dgm:spPr/>
      <dgm:t>
        <a:bodyPr/>
        <a:lstStyle/>
        <a:p>
          <a:endParaRPr lang="pl-PL"/>
        </a:p>
      </dgm:t>
    </dgm:pt>
    <dgm:pt modelId="{6EEE3475-4A77-4091-A57D-4E695770813E}" type="pres">
      <dgm:prSet presAssocID="{BC0F5805-D0F7-44E4-9D38-61F3B3ED6578}" presName="circ2Tx" presStyleLbl="revTx" presStyleIdx="0" presStyleCnt="0">
        <dgm:presLayoutVars>
          <dgm:chMax val="0"/>
          <dgm:chPref val="0"/>
          <dgm:bulletEnabled val="1"/>
        </dgm:presLayoutVars>
      </dgm:prSet>
      <dgm:spPr/>
      <dgm:t>
        <a:bodyPr/>
        <a:lstStyle/>
        <a:p>
          <a:endParaRPr lang="pl-PL"/>
        </a:p>
      </dgm:t>
    </dgm:pt>
    <dgm:pt modelId="{C3E937D4-56E6-459D-ADCC-CC3256B2EE15}" type="pres">
      <dgm:prSet presAssocID="{567FF182-FB98-42AF-A213-88EB709F7A48}" presName="circ3" presStyleLbl="vennNode1" presStyleIdx="2" presStyleCnt="3" custScaleX="86770" custScaleY="95683" custLinFactNeighborX="-40062" custLinFactNeighborY="131"/>
      <dgm:spPr/>
      <dgm:t>
        <a:bodyPr/>
        <a:lstStyle/>
        <a:p>
          <a:endParaRPr lang="pl-PL"/>
        </a:p>
      </dgm:t>
    </dgm:pt>
    <dgm:pt modelId="{D3F7DBE4-5DF9-4282-AB1E-8DD62EBD8B37}" type="pres">
      <dgm:prSet presAssocID="{567FF182-FB98-42AF-A213-88EB709F7A48}" presName="circ3Tx" presStyleLbl="revTx" presStyleIdx="0" presStyleCnt="0">
        <dgm:presLayoutVars>
          <dgm:chMax val="0"/>
          <dgm:chPref val="0"/>
          <dgm:bulletEnabled val="1"/>
        </dgm:presLayoutVars>
      </dgm:prSet>
      <dgm:spPr/>
      <dgm:t>
        <a:bodyPr/>
        <a:lstStyle/>
        <a:p>
          <a:endParaRPr lang="pl-PL"/>
        </a:p>
      </dgm:t>
    </dgm:pt>
  </dgm:ptLst>
  <dgm:cxnLst>
    <dgm:cxn modelId="{22CB4CA6-40D4-4E9B-8C70-866260695B12}" type="presOf" srcId="{567FF182-FB98-42AF-A213-88EB709F7A48}" destId="{D3F7DBE4-5DF9-4282-AB1E-8DD62EBD8B37}" srcOrd="1" destOrd="0" presId="urn:microsoft.com/office/officeart/2005/8/layout/venn1"/>
    <dgm:cxn modelId="{60C1C1A8-C228-4356-B87B-B28A13D30912}" srcId="{9ECF006A-79CF-4B56-A58D-ED4BB49B8E45}" destId="{567FF182-FB98-42AF-A213-88EB709F7A48}" srcOrd="2" destOrd="0" parTransId="{3F5E09D2-16AC-47F2-81DE-B8D657614B82}" sibTransId="{96382D04-BA67-48F9-8DB1-B1A5CA51DB4E}"/>
    <dgm:cxn modelId="{F4CE3481-35B6-4F6E-BE35-5EEC5627CB54}" type="presOf" srcId="{CB4CF0B6-7451-4DDF-870D-83948BF9DC1A}" destId="{9BB76881-15C9-4F9A-ABC7-876352DCD829}" srcOrd="1" destOrd="0" presId="urn:microsoft.com/office/officeart/2005/8/layout/venn1"/>
    <dgm:cxn modelId="{B60170D4-A0E1-4DC4-B0C5-624E83C27B9B}" type="presOf" srcId="{567FF182-FB98-42AF-A213-88EB709F7A48}" destId="{C3E937D4-56E6-459D-ADCC-CC3256B2EE15}" srcOrd="0" destOrd="0" presId="urn:microsoft.com/office/officeart/2005/8/layout/venn1"/>
    <dgm:cxn modelId="{79FA174A-130B-4A5D-B9AD-6323003552F9}" type="presOf" srcId="{BC0F5805-D0F7-44E4-9D38-61F3B3ED6578}" destId="{6EEE3475-4A77-4091-A57D-4E695770813E}" srcOrd="1" destOrd="0" presId="urn:microsoft.com/office/officeart/2005/8/layout/venn1"/>
    <dgm:cxn modelId="{2AA0B1ED-EBCB-4ED2-8D72-0E7DBFEF22D2}" srcId="{9ECF006A-79CF-4B56-A58D-ED4BB49B8E45}" destId="{CB4CF0B6-7451-4DDF-870D-83948BF9DC1A}" srcOrd="0" destOrd="0" parTransId="{1E244654-BEE0-4DCC-B513-44496872CCE6}" sibTransId="{4940FF51-1FFE-409A-91EE-DA4C5912196A}"/>
    <dgm:cxn modelId="{BC9E8DEA-530E-4668-A522-C65A0877CB2C}" srcId="{9ECF006A-79CF-4B56-A58D-ED4BB49B8E45}" destId="{BC0F5805-D0F7-44E4-9D38-61F3B3ED6578}" srcOrd="1" destOrd="0" parTransId="{0BEA91B9-ED74-4F4D-B613-11FFE03BA935}" sibTransId="{4284A437-3069-441B-B02F-EBD7C149D2EE}"/>
    <dgm:cxn modelId="{A444511A-401F-41A7-970F-FD25EA866853}" type="presOf" srcId="{CB4CF0B6-7451-4DDF-870D-83948BF9DC1A}" destId="{CD45CD91-F5EC-44D8-A1F3-62E98623327F}" srcOrd="0" destOrd="0" presId="urn:microsoft.com/office/officeart/2005/8/layout/venn1"/>
    <dgm:cxn modelId="{8D097436-0C20-4B93-A99E-92794625A66D}" type="presOf" srcId="{9ECF006A-79CF-4B56-A58D-ED4BB49B8E45}" destId="{0DA1E25E-FBC7-4288-BC15-41102CF5BDC8}" srcOrd="0" destOrd="0" presId="urn:microsoft.com/office/officeart/2005/8/layout/venn1"/>
    <dgm:cxn modelId="{4D920AFB-22FA-4738-B993-EB1977E882F2}" type="presOf" srcId="{BC0F5805-D0F7-44E4-9D38-61F3B3ED6578}" destId="{BC4EB75F-36AA-433F-9701-5E6EC2AE758A}" srcOrd="0" destOrd="0" presId="urn:microsoft.com/office/officeart/2005/8/layout/venn1"/>
    <dgm:cxn modelId="{1EC4ED2A-72C3-4F5E-9259-F66F4CDC29A8}" type="presParOf" srcId="{0DA1E25E-FBC7-4288-BC15-41102CF5BDC8}" destId="{CD45CD91-F5EC-44D8-A1F3-62E98623327F}" srcOrd="0" destOrd="0" presId="urn:microsoft.com/office/officeart/2005/8/layout/venn1"/>
    <dgm:cxn modelId="{F300E87B-06A6-4933-8B38-3FCCEBD8DCD8}" type="presParOf" srcId="{0DA1E25E-FBC7-4288-BC15-41102CF5BDC8}" destId="{9BB76881-15C9-4F9A-ABC7-876352DCD829}" srcOrd="1" destOrd="0" presId="urn:microsoft.com/office/officeart/2005/8/layout/venn1"/>
    <dgm:cxn modelId="{E274F3CB-B9FF-4B93-9FFC-1B81D9551CBA}" type="presParOf" srcId="{0DA1E25E-FBC7-4288-BC15-41102CF5BDC8}" destId="{BC4EB75F-36AA-433F-9701-5E6EC2AE758A}" srcOrd="2" destOrd="0" presId="urn:microsoft.com/office/officeart/2005/8/layout/venn1"/>
    <dgm:cxn modelId="{884AB8E5-7861-4F40-AB2C-CB8077E7C440}" type="presParOf" srcId="{0DA1E25E-FBC7-4288-BC15-41102CF5BDC8}" destId="{6EEE3475-4A77-4091-A57D-4E695770813E}" srcOrd="3" destOrd="0" presId="urn:microsoft.com/office/officeart/2005/8/layout/venn1"/>
    <dgm:cxn modelId="{3B46004D-2BA2-4674-9437-B1D1BBEDD6ED}" type="presParOf" srcId="{0DA1E25E-FBC7-4288-BC15-41102CF5BDC8}" destId="{C3E937D4-56E6-459D-ADCC-CC3256B2EE15}" srcOrd="4" destOrd="0" presId="urn:microsoft.com/office/officeart/2005/8/layout/venn1"/>
    <dgm:cxn modelId="{A925EC57-9E8E-478E-BDEA-FAC7762A4C9A}" type="presParOf" srcId="{0DA1E25E-FBC7-4288-BC15-41102CF5BDC8}" destId="{D3F7DBE4-5DF9-4282-AB1E-8DD62EBD8B37}" srcOrd="5" destOrd="0" presId="urn:microsoft.com/office/officeart/2005/8/layout/venn1"/>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EA6D1F-63A9-40FB-AF88-DB49D60B7316}" type="doc">
      <dgm:prSet loTypeId="urn:microsoft.com/office/officeart/2005/8/layout/list1" loCatId="list" qsTypeId="urn:microsoft.com/office/officeart/2005/8/quickstyle/3d3" qsCatId="3D" csTypeId="urn:microsoft.com/office/officeart/2005/8/colors/colorful1#1" csCatId="colorful" phldr="1"/>
      <dgm:spPr/>
      <dgm:t>
        <a:bodyPr/>
        <a:lstStyle/>
        <a:p>
          <a:endParaRPr lang="pl-PL"/>
        </a:p>
      </dgm:t>
    </dgm:pt>
    <dgm:pt modelId="{8383C40C-D4A1-4BFB-860B-15D10D290A3D}">
      <dgm:prSet phldrT="[Tekst]"/>
      <dgm:spPr>
        <a:solidFill>
          <a:schemeClr val="accent2">
            <a:lumMod val="40000"/>
            <a:lumOff val="60000"/>
          </a:schemeClr>
        </a:solidFill>
      </dgm:spPr>
      <dgm:t>
        <a:bodyPr/>
        <a:lstStyle/>
        <a:p>
          <a:r>
            <a:rPr lang="en-US" dirty="0" smtClean="0">
              <a:solidFill>
                <a:schemeClr val="tx1"/>
              </a:solidFill>
            </a:rPr>
            <a:t>Protocol on </a:t>
          </a:r>
          <a:r>
            <a:rPr lang="en-US" b="1" dirty="0" smtClean="0">
              <a:solidFill>
                <a:schemeClr val="tx1"/>
              </a:solidFill>
            </a:rPr>
            <a:t>Non-Detectable Fragments</a:t>
          </a:r>
          <a:r>
            <a:rPr lang="pl-PL" b="1" dirty="0" smtClean="0">
              <a:solidFill>
                <a:schemeClr val="tx1"/>
              </a:solidFill>
            </a:rPr>
            <a:t> - </a:t>
          </a:r>
          <a:r>
            <a:rPr lang="pl-PL" b="0" dirty="0" smtClean="0">
              <a:solidFill>
                <a:schemeClr val="tx1"/>
              </a:solidFill>
            </a:rPr>
            <a:t>1980</a:t>
          </a:r>
          <a:r>
            <a:rPr lang="en-US" b="1" dirty="0" smtClean="0">
              <a:solidFill>
                <a:schemeClr val="tx1"/>
              </a:solidFill>
            </a:rPr>
            <a:t> </a:t>
          </a:r>
          <a:endParaRPr lang="pl-PL" dirty="0">
            <a:solidFill>
              <a:schemeClr val="tx1"/>
            </a:solidFill>
          </a:endParaRPr>
        </a:p>
      </dgm:t>
    </dgm:pt>
    <dgm:pt modelId="{ED2BD882-D2E7-4BBD-A8D2-CF2F46657A5A}" type="parTrans" cxnId="{3FE72541-84A6-49AA-AAC3-126EFFF6340D}">
      <dgm:prSet/>
      <dgm:spPr/>
      <dgm:t>
        <a:bodyPr/>
        <a:lstStyle/>
        <a:p>
          <a:endParaRPr lang="pl-PL"/>
        </a:p>
      </dgm:t>
    </dgm:pt>
    <dgm:pt modelId="{F8449D8A-A55D-4367-B582-080D70A8BD1B}" type="sibTrans" cxnId="{3FE72541-84A6-49AA-AAC3-126EFFF6340D}">
      <dgm:prSet/>
      <dgm:spPr/>
      <dgm:t>
        <a:bodyPr/>
        <a:lstStyle/>
        <a:p>
          <a:endParaRPr lang="pl-PL"/>
        </a:p>
      </dgm:t>
    </dgm:pt>
    <dgm:pt modelId="{201CDFC9-BE4C-431B-908B-3EF565F037EE}">
      <dgm:prSet phldrT="[Tekst]"/>
      <dgm:spPr>
        <a:solidFill>
          <a:schemeClr val="bg2">
            <a:lumMod val="90000"/>
          </a:schemeClr>
        </a:solidFill>
      </dgm:spPr>
      <dgm:t>
        <a:bodyPr/>
        <a:lstStyle/>
        <a:p>
          <a:r>
            <a:rPr lang="en-US" dirty="0" smtClean="0">
              <a:solidFill>
                <a:schemeClr val="tx1"/>
              </a:solidFill>
            </a:rPr>
            <a:t>Protocol on Prohibitions or Restrictions on the Use of </a:t>
          </a:r>
          <a:r>
            <a:rPr lang="en-US" b="1" dirty="0" smtClean="0">
              <a:solidFill>
                <a:schemeClr val="tx1"/>
              </a:solidFill>
            </a:rPr>
            <a:t>Mines, Booby-Traps </a:t>
          </a:r>
          <a:r>
            <a:rPr lang="en-US" dirty="0" smtClean="0">
              <a:solidFill>
                <a:schemeClr val="tx1"/>
              </a:solidFill>
            </a:rPr>
            <a:t>and Other Devices </a:t>
          </a:r>
          <a:r>
            <a:rPr lang="pl-PL" dirty="0" smtClean="0">
              <a:solidFill>
                <a:schemeClr val="tx1"/>
              </a:solidFill>
            </a:rPr>
            <a:t> - 1980 (1996)</a:t>
          </a:r>
          <a:endParaRPr lang="pl-PL" dirty="0">
            <a:solidFill>
              <a:schemeClr val="tx1"/>
            </a:solidFill>
          </a:endParaRPr>
        </a:p>
      </dgm:t>
    </dgm:pt>
    <dgm:pt modelId="{374AFA98-CA2F-4099-B3ED-5E0FAACBF540}" type="parTrans" cxnId="{1D923100-541A-4DFD-9967-37517DD8ED89}">
      <dgm:prSet/>
      <dgm:spPr/>
      <dgm:t>
        <a:bodyPr/>
        <a:lstStyle/>
        <a:p>
          <a:endParaRPr lang="pl-PL"/>
        </a:p>
      </dgm:t>
    </dgm:pt>
    <dgm:pt modelId="{5699973D-01B5-444A-9193-E05EA91B4C8A}" type="sibTrans" cxnId="{1D923100-541A-4DFD-9967-37517DD8ED89}">
      <dgm:prSet/>
      <dgm:spPr/>
      <dgm:t>
        <a:bodyPr/>
        <a:lstStyle/>
        <a:p>
          <a:endParaRPr lang="pl-PL"/>
        </a:p>
      </dgm:t>
    </dgm:pt>
    <dgm:pt modelId="{EA0007FF-0BCB-4218-87AE-365FA13641AC}">
      <dgm:prSet phldrT="[Tekst]"/>
      <dgm:spPr>
        <a:solidFill>
          <a:schemeClr val="accent4">
            <a:lumMod val="40000"/>
            <a:lumOff val="60000"/>
          </a:schemeClr>
        </a:solidFill>
      </dgm:spPr>
      <dgm:t>
        <a:bodyPr/>
        <a:lstStyle/>
        <a:p>
          <a:r>
            <a:rPr lang="en-US" dirty="0" smtClean="0">
              <a:solidFill>
                <a:schemeClr val="tx1"/>
              </a:solidFill>
            </a:rPr>
            <a:t>Protocol on Prohibitions or Restrictions on the Use of </a:t>
          </a:r>
          <a:r>
            <a:rPr lang="en-US" b="1" dirty="0" smtClean="0">
              <a:solidFill>
                <a:schemeClr val="tx1"/>
              </a:solidFill>
            </a:rPr>
            <a:t>Incendiary Weapons</a:t>
          </a:r>
          <a:r>
            <a:rPr lang="pl-PL" b="1" dirty="0" smtClean="0">
              <a:solidFill>
                <a:schemeClr val="tx1"/>
              </a:solidFill>
            </a:rPr>
            <a:t> - </a:t>
          </a:r>
          <a:r>
            <a:rPr lang="pl-PL" b="0" dirty="0" smtClean="0">
              <a:solidFill>
                <a:schemeClr val="tx1"/>
              </a:solidFill>
            </a:rPr>
            <a:t>1980</a:t>
          </a:r>
          <a:endParaRPr lang="pl-PL" b="0" dirty="0">
            <a:solidFill>
              <a:schemeClr val="tx1"/>
            </a:solidFill>
          </a:endParaRPr>
        </a:p>
      </dgm:t>
    </dgm:pt>
    <dgm:pt modelId="{ABD77CA2-0623-4A65-A54C-3E9CCC6815CB}" type="parTrans" cxnId="{29AB51E5-2C8E-4959-B08A-34060D0DB39C}">
      <dgm:prSet/>
      <dgm:spPr/>
      <dgm:t>
        <a:bodyPr/>
        <a:lstStyle/>
        <a:p>
          <a:endParaRPr lang="pl-PL"/>
        </a:p>
      </dgm:t>
    </dgm:pt>
    <dgm:pt modelId="{F1603B32-BE7F-4953-8A78-EA75D0A116B7}" type="sibTrans" cxnId="{29AB51E5-2C8E-4959-B08A-34060D0DB39C}">
      <dgm:prSet/>
      <dgm:spPr/>
      <dgm:t>
        <a:bodyPr/>
        <a:lstStyle/>
        <a:p>
          <a:endParaRPr lang="pl-PL"/>
        </a:p>
      </dgm:t>
    </dgm:pt>
    <dgm:pt modelId="{890B87D7-90CA-4BBD-9440-4276F4857688}">
      <dgm:prSet phldrT="[Tekst]"/>
      <dgm:spPr>
        <a:solidFill>
          <a:schemeClr val="accent6">
            <a:lumMod val="60000"/>
            <a:lumOff val="40000"/>
          </a:schemeClr>
        </a:solidFill>
      </dgm:spPr>
      <dgm:t>
        <a:bodyPr/>
        <a:lstStyle/>
        <a:p>
          <a:r>
            <a:rPr lang="en-US" dirty="0" smtClean="0">
              <a:solidFill>
                <a:schemeClr val="tx1"/>
              </a:solidFill>
            </a:rPr>
            <a:t>Protocol on </a:t>
          </a:r>
          <a:r>
            <a:rPr lang="en-US" b="1" dirty="0" smtClean="0">
              <a:solidFill>
                <a:schemeClr val="tx1"/>
              </a:solidFill>
            </a:rPr>
            <a:t>Explosive Remnants of War</a:t>
          </a:r>
          <a:r>
            <a:rPr lang="pl-PL" b="1" dirty="0" smtClean="0">
              <a:solidFill>
                <a:schemeClr val="tx1"/>
              </a:solidFill>
            </a:rPr>
            <a:t> - </a:t>
          </a:r>
          <a:r>
            <a:rPr lang="pl-PL" b="0" dirty="0" smtClean="0">
              <a:solidFill>
                <a:schemeClr val="tx1"/>
              </a:solidFill>
            </a:rPr>
            <a:t>2003</a:t>
          </a:r>
          <a:r>
            <a:rPr lang="en-US" b="1" dirty="0" smtClean="0">
              <a:solidFill>
                <a:schemeClr val="tx1"/>
              </a:solidFill>
            </a:rPr>
            <a:t> </a:t>
          </a:r>
          <a:endParaRPr lang="pl-PL" dirty="0">
            <a:solidFill>
              <a:schemeClr val="tx1"/>
            </a:solidFill>
          </a:endParaRPr>
        </a:p>
      </dgm:t>
    </dgm:pt>
    <dgm:pt modelId="{79C80E19-24FD-4DA1-8D3E-C0ADFF5C7E3B}" type="parTrans" cxnId="{177861EC-4C26-48C9-B9A6-7E02123B1E53}">
      <dgm:prSet/>
      <dgm:spPr/>
      <dgm:t>
        <a:bodyPr/>
        <a:lstStyle/>
        <a:p>
          <a:endParaRPr lang="pl-PL"/>
        </a:p>
      </dgm:t>
    </dgm:pt>
    <dgm:pt modelId="{B17A88B9-F269-4AC1-8E46-435CE2BED0D7}" type="sibTrans" cxnId="{177861EC-4C26-48C9-B9A6-7E02123B1E53}">
      <dgm:prSet/>
      <dgm:spPr/>
      <dgm:t>
        <a:bodyPr/>
        <a:lstStyle/>
        <a:p>
          <a:endParaRPr lang="pl-PL"/>
        </a:p>
      </dgm:t>
    </dgm:pt>
    <dgm:pt modelId="{929AC471-AB36-4986-990A-495999BB9915}">
      <dgm:prSet phldrT="[Tekst]"/>
      <dgm:spPr>
        <a:solidFill>
          <a:schemeClr val="accent5">
            <a:lumMod val="60000"/>
            <a:lumOff val="40000"/>
          </a:schemeClr>
        </a:solidFill>
      </dgm:spPr>
      <dgm:t>
        <a:bodyPr/>
        <a:lstStyle/>
        <a:p>
          <a:r>
            <a:rPr lang="en-US" dirty="0" smtClean="0">
              <a:solidFill>
                <a:schemeClr val="tx1"/>
              </a:solidFill>
            </a:rPr>
            <a:t>Protocol on </a:t>
          </a:r>
          <a:r>
            <a:rPr lang="en-US" b="1" dirty="0" smtClean="0">
              <a:solidFill>
                <a:schemeClr val="tx1"/>
              </a:solidFill>
            </a:rPr>
            <a:t>Blinding Laser Weapons</a:t>
          </a:r>
          <a:r>
            <a:rPr lang="pl-PL" b="1" dirty="0" smtClean="0">
              <a:solidFill>
                <a:schemeClr val="tx1"/>
              </a:solidFill>
            </a:rPr>
            <a:t> - </a:t>
          </a:r>
          <a:r>
            <a:rPr lang="pl-PL" b="0" dirty="0" smtClean="0">
              <a:solidFill>
                <a:schemeClr val="tx1"/>
              </a:solidFill>
            </a:rPr>
            <a:t>1995</a:t>
          </a:r>
          <a:r>
            <a:rPr lang="en-US" b="1" dirty="0" smtClean="0">
              <a:solidFill>
                <a:schemeClr val="tx1"/>
              </a:solidFill>
            </a:rPr>
            <a:t> </a:t>
          </a:r>
          <a:endParaRPr lang="pl-PL" dirty="0">
            <a:solidFill>
              <a:schemeClr val="tx1"/>
            </a:solidFill>
          </a:endParaRPr>
        </a:p>
      </dgm:t>
    </dgm:pt>
    <dgm:pt modelId="{04297D7C-10E0-4AD4-BA21-9D82F495B639}" type="parTrans" cxnId="{C1B110FD-3101-42EC-98E8-7149425A4D31}">
      <dgm:prSet/>
      <dgm:spPr/>
      <dgm:t>
        <a:bodyPr/>
        <a:lstStyle/>
        <a:p>
          <a:endParaRPr lang="pl-PL"/>
        </a:p>
      </dgm:t>
    </dgm:pt>
    <dgm:pt modelId="{99A9838B-423E-4195-90FB-B7FD0C11B79E}" type="sibTrans" cxnId="{C1B110FD-3101-42EC-98E8-7149425A4D31}">
      <dgm:prSet/>
      <dgm:spPr/>
      <dgm:t>
        <a:bodyPr/>
        <a:lstStyle/>
        <a:p>
          <a:endParaRPr lang="pl-PL"/>
        </a:p>
      </dgm:t>
    </dgm:pt>
    <dgm:pt modelId="{A9C9D80F-1ADE-4CE4-9D0A-19860F38B633}" type="pres">
      <dgm:prSet presAssocID="{78EA6D1F-63A9-40FB-AF88-DB49D60B7316}" presName="linear" presStyleCnt="0">
        <dgm:presLayoutVars>
          <dgm:dir/>
          <dgm:animLvl val="lvl"/>
          <dgm:resizeHandles val="exact"/>
        </dgm:presLayoutVars>
      </dgm:prSet>
      <dgm:spPr/>
      <dgm:t>
        <a:bodyPr/>
        <a:lstStyle/>
        <a:p>
          <a:endParaRPr lang="pl-PL"/>
        </a:p>
      </dgm:t>
    </dgm:pt>
    <dgm:pt modelId="{874270F7-900F-4FFF-9749-A4A84E17DACE}" type="pres">
      <dgm:prSet presAssocID="{8383C40C-D4A1-4BFB-860B-15D10D290A3D}" presName="parentLin" presStyleCnt="0"/>
      <dgm:spPr/>
    </dgm:pt>
    <dgm:pt modelId="{C4D8989C-A4A9-48F6-B5BE-B1942E70FF42}" type="pres">
      <dgm:prSet presAssocID="{8383C40C-D4A1-4BFB-860B-15D10D290A3D}" presName="parentLeftMargin" presStyleLbl="node1" presStyleIdx="0" presStyleCnt="5"/>
      <dgm:spPr/>
      <dgm:t>
        <a:bodyPr/>
        <a:lstStyle/>
        <a:p>
          <a:endParaRPr lang="pl-PL"/>
        </a:p>
      </dgm:t>
    </dgm:pt>
    <dgm:pt modelId="{BE9F5BB2-59ED-4A07-A890-A026048AFE13}" type="pres">
      <dgm:prSet presAssocID="{8383C40C-D4A1-4BFB-860B-15D10D290A3D}" presName="parentText" presStyleLbl="node1" presStyleIdx="0" presStyleCnt="5" custScaleX="142857">
        <dgm:presLayoutVars>
          <dgm:chMax val="0"/>
          <dgm:bulletEnabled val="1"/>
        </dgm:presLayoutVars>
      </dgm:prSet>
      <dgm:spPr/>
      <dgm:t>
        <a:bodyPr/>
        <a:lstStyle/>
        <a:p>
          <a:endParaRPr lang="pl-PL"/>
        </a:p>
      </dgm:t>
    </dgm:pt>
    <dgm:pt modelId="{BFE42B06-3964-4164-A956-788E86C91FF5}" type="pres">
      <dgm:prSet presAssocID="{8383C40C-D4A1-4BFB-860B-15D10D290A3D}" presName="negativeSpace" presStyleCnt="0"/>
      <dgm:spPr/>
    </dgm:pt>
    <dgm:pt modelId="{8456E855-E006-481D-9FED-4E9E79E96565}" type="pres">
      <dgm:prSet presAssocID="{8383C40C-D4A1-4BFB-860B-15D10D290A3D}" presName="childText" presStyleLbl="conFgAcc1" presStyleIdx="0" presStyleCnt="5">
        <dgm:presLayoutVars>
          <dgm:bulletEnabled val="1"/>
        </dgm:presLayoutVars>
      </dgm:prSet>
      <dgm:spPr/>
    </dgm:pt>
    <dgm:pt modelId="{8ADF2376-BC30-400A-8366-DB27800C8FD4}" type="pres">
      <dgm:prSet presAssocID="{F8449D8A-A55D-4367-B582-080D70A8BD1B}" presName="spaceBetweenRectangles" presStyleCnt="0"/>
      <dgm:spPr/>
    </dgm:pt>
    <dgm:pt modelId="{F9E8E468-E52F-44FA-B367-47585A890A2A}" type="pres">
      <dgm:prSet presAssocID="{201CDFC9-BE4C-431B-908B-3EF565F037EE}" presName="parentLin" presStyleCnt="0"/>
      <dgm:spPr/>
    </dgm:pt>
    <dgm:pt modelId="{E00CA459-5B2C-42EB-8FE6-77AF1EDC56AF}" type="pres">
      <dgm:prSet presAssocID="{201CDFC9-BE4C-431B-908B-3EF565F037EE}" presName="parentLeftMargin" presStyleLbl="node1" presStyleIdx="0" presStyleCnt="5"/>
      <dgm:spPr/>
      <dgm:t>
        <a:bodyPr/>
        <a:lstStyle/>
        <a:p>
          <a:endParaRPr lang="pl-PL"/>
        </a:p>
      </dgm:t>
    </dgm:pt>
    <dgm:pt modelId="{965BC701-4B66-40FD-8964-82A769A3F300}" type="pres">
      <dgm:prSet presAssocID="{201CDFC9-BE4C-431B-908B-3EF565F037EE}" presName="parentText" presStyleLbl="node1" presStyleIdx="1" presStyleCnt="5" custScaleX="142857">
        <dgm:presLayoutVars>
          <dgm:chMax val="0"/>
          <dgm:bulletEnabled val="1"/>
        </dgm:presLayoutVars>
      </dgm:prSet>
      <dgm:spPr/>
      <dgm:t>
        <a:bodyPr/>
        <a:lstStyle/>
        <a:p>
          <a:endParaRPr lang="pl-PL"/>
        </a:p>
      </dgm:t>
    </dgm:pt>
    <dgm:pt modelId="{3D28489E-7627-460A-BDA9-5794CB43FDF0}" type="pres">
      <dgm:prSet presAssocID="{201CDFC9-BE4C-431B-908B-3EF565F037EE}" presName="negativeSpace" presStyleCnt="0"/>
      <dgm:spPr/>
    </dgm:pt>
    <dgm:pt modelId="{87C616E9-A49C-467C-B95A-FCAD49F77228}" type="pres">
      <dgm:prSet presAssocID="{201CDFC9-BE4C-431B-908B-3EF565F037EE}" presName="childText" presStyleLbl="conFgAcc1" presStyleIdx="1" presStyleCnt="5">
        <dgm:presLayoutVars>
          <dgm:bulletEnabled val="1"/>
        </dgm:presLayoutVars>
      </dgm:prSet>
      <dgm:spPr/>
    </dgm:pt>
    <dgm:pt modelId="{50E56201-AF8D-4A86-AF9B-C3E3882FFFB3}" type="pres">
      <dgm:prSet presAssocID="{5699973D-01B5-444A-9193-E05EA91B4C8A}" presName="spaceBetweenRectangles" presStyleCnt="0"/>
      <dgm:spPr/>
    </dgm:pt>
    <dgm:pt modelId="{0EAD0723-7E8F-462D-8D7E-47885AF36EE0}" type="pres">
      <dgm:prSet presAssocID="{EA0007FF-0BCB-4218-87AE-365FA13641AC}" presName="parentLin" presStyleCnt="0"/>
      <dgm:spPr/>
    </dgm:pt>
    <dgm:pt modelId="{B49003DA-A1E4-44E9-B30E-FEE4F7B0B238}" type="pres">
      <dgm:prSet presAssocID="{EA0007FF-0BCB-4218-87AE-365FA13641AC}" presName="parentLeftMargin" presStyleLbl="node1" presStyleIdx="1" presStyleCnt="5"/>
      <dgm:spPr/>
      <dgm:t>
        <a:bodyPr/>
        <a:lstStyle/>
        <a:p>
          <a:endParaRPr lang="pl-PL"/>
        </a:p>
      </dgm:t>
    </dgm:pt>
    <dgm:pt modelId="{E2687B41-B7F2-4C36-B796-A3DEECED6FCE}" type="pres">
      <dgm:prSet presAssocID="{EA0007FF-0BCB-4218-87AE-365FA13641AC}" presName="parentText" presStyleLbl="node1" presStyleIdx="2" presStyleCnt="5" custScaleX="142857">
        <dgm:presLayoutVars>
          <dgm:chMax val="0"/>
          <dgm:bulletEnabled val="1"/>
        </dgm:presLayoutVars>
      </dgm:prSet>
      <dgm:spPr/>
      <dgm:t>
        <a:bodyPr/>
        <a:lstStyle/>
        <a:p>
          <a:endParaRPr lang="pl-PL"/>
        </a:p>
      </dgm:t>
    </dgm:pt>
    <dgm:pt modelId="{F85B2DC6-6974-4E6A-B950-0850BA8B81C6}" type="pres">
      <dgm:prSet presAssocID="{EA0007FF-0BCB-4218-87AE-365FA13641AC}" presName="negativeSpace" presStyleCnt="0"/>
      <dgm:spPr/>
    </dgm:pt>
    <dgm:pt modelId="{E670DF62-F0D0-4C74-AFA8-933A90EF5808}" type="pres">
      <dgm:prSet presAssocID="{EA0007FF-0BCB-4218-87AE-365FA13641AC}" presName="childText" presStyleLbl="conFgAcc1" presStyleIdx="2" presStyleCnt="5">
        <dgm:presLayoutVars>
          <dgm:bulletEnabled val="1"/>
        </dgm:presLayoutVars>
      </dgm:prSet>
      <dgm:spPr/>
    </dgm:pt>
    <dgm:pt modelId="{9F031532-3BC6-48A1-A3BE-7AF9E7200CB7}" type="pres">
      <dgm:prSet presAssocID="{F1603B32-BE7F-4953-8A78-EA75D0A116B7}" presName="spaceBetweenRectangles" presStyleCnt="0"/>
      <dgm:spPr/>
    </dgm:pt>
    <dgm:pt modelId="{A4FB50DB-B177-4C3C-8F09-04C092013932}" type="pres">
      <dgm:prSet presAssocID="{929AC471-AB36-4986-990A-495999BB9915}" presName="parentLin" presStyleCnt="0"/>
      <dgm:spPr/>
    </dgm:pt>
    <dgm:pt modelId="{CB54BFB9-445C-491B-91F0-A91C7B44BFD9}" type="pres">
      <dgm:prSet presAssocID="{929AC471-AB36-4986-990A-495999BB9915}" presName="parentLeftMargin" presStyleLbl="node1" presStyleIdx="2" presStyleCnt="5"/>
      <dgm:spPr/>
      <dgm:t>
        <a:bodyPr/>
        <a:lstStyle/>
        <a:p>
          <a:endParaRPr lang="pl-PL"/>
        </a:p>
      </dgm:t>
    </dgm:pt>
    <dgm:pt modelId="{70657C56-6B0F-4D4E-BF74-CE07F23CDC53}" type="pres">
      <dgm:prSet presAssocID="{929AC471-AB36-4986-990A-495999BB9915}" presName="parentText" presStyleLbl="node1" presStyleIdx="3" presStyleCnt="5" custScaleX="142857">
        <dgm:presLayoutVars>
          <dgm:chMax val="0"/>
          <dgm:bulletEnabled val="1"/>
        </dgm:presLayoutVars>
      </dgm:prSet>
      <dgm:spPr/>
      <dgm:t>
        <a:bodyPr/>
        <a:lstStyle/>
        <a:p>
          <a:endParaRPr lang="pl-PL"/>
        </a:p>
      </dgm:t>
    </dgm:pt>
    <dgm:pt modelId="{2F470234-E67E-46D3-BBDA-8EE76190585E}" type="pres">
      <dgm:prSet presAssocID="{929AC471-AB36-4986-990A-495999BB9915}" presName="negativeSpace" presStyleCnt="0"/>
      <dgm:spPr/>
    </dgm:pt>
    <dgm:pt modelId="{89FD7296-19B8-4BA8-A2D9-8F7E2E2D05BC}" type="pres">
      <dgm:prSet presAssocID="{929AC471-AB36-4986-990A-495999BB9915}" presName="childText" presStyleLbl="conFgAcc1" presStyleIdx="3" presStyleCnt="5">
        <dgm:presLayoutVars>
          <dgm:bulletEnabled val="1"/>
        </dgm:presLayoutVars>
      </dgm:prSet>
      <dgm:spPr/>
    </dgm:pt>
    <dgm:pt modelId="{7A64AA99-4D04-42FC-90E1-F11EE10546C2}" type="pres">
      <dgm:prSet presAssocID="{99A9838B-423E-4195-90FB-B7FD0C11B79E}" presName="spaceBetweenRectangles" presStyleCnt="0"/>
      <dgm:spPr/>
    </dgm:pt>
    <dgm:pt modelId="{B1629A62-68BF-4D07-B3DC-D141302D4EED}" type="pres">
      <dgm:prSet presAssocID="{890B87D7-90CA-4BBD-9440-4276F4857688}" presName="parentLin" presStyleCnt="0"/>
      <dgm:spPr/>
    </dgm:pt>
    <dgm:pt modelId="{FA18B319-506B-444D-9D0D-A979F5F5449F}" type="pres">
      <dgm:prSet presAssocID="{890B87D7-90CA-4BBD-9440-4276F4857688}" presName="parentLeftMargin" presStyleLbl="node1" presStyleIdx="3" presStyleCnt="5"/>
      <dgm:spPr/>
      <dgm:t>
        <a:bodyPr/>
        <a:lstStyle/>
        <a:p>
          <a:endParaRPr lang="pl-PL"/>
        </a:p>
      </dgm:t>
    </dgm:pt>
    <dgm:pt modelId="{223A3702-8F03-4F44-9243-650927117712}" type="pres">
      <dgm:prSet presAssocID="{890B87D7-90CA-4BBD-9440-4276F4857688}" presName="parentText" presStyleLbl="node1" presStyleIdx="4" presStyleCnt="5" custScaleX="142857">
        <dgm:presLayoutVars>
          <dgm:chMax val="0"/>
          <dgm:bulletEnabled val="1"/>
        </dgm:presLayoutVars>
      </dgm:prSet>
      <dgm:spPr/>
      <dgm:t>
        <a:bodyPr/>
        <a:lstStyle/>
        <a:p>
          <a:endParaRPr lang="pl-PL"/>
        </a:p>
      </dgm:t>
    </dgm:pt>
    <dgm:pt modelId="{60D85222-398E-46F6-A503-9E14A694FA6B}" type="pres">
      <dgm:prSet presAssocID="{890B87D7-90CA-4BBD-9440-4276F4857688}" presName="negativeSpace" presStyleCnt="0"/>
      <dgm:spPr/>
    </dgm:pt>
    <dgm:pt modelId="{1F3FB7A0-7E73-4CAC-8B21-6FC8C1EE55A5}" type="pres">
      <dgm:prSet presAssocID="{890B87D7-90CA-4BBD-9440-4276F4857688}" presName="childText" presStyleLbl="conFgAcc1" presStyleIdx="4" presStyleCnt="5">
        <dgm:presLayoutVars>
          <dgm:bulletEnabled val="1"/>
        </dgm:presLayoutVars>
      </dgm:prSet>
      <dgm:spPr/>
    </dgm:pt>
  </dgm:ptLst>
  <dgm:cxnLst>
    <dgm:cxn modelId="{29AB51E5-2C8E-4959-B08A-34060D0DB39C}" srcId="{78EA6D1F-63A9-40FB-AF88-DB49D60B7316}" destId="{EA0007FF-0BCB-4218-87AE-365FA13641AC}" srcOrd="2" destOrd="0" parTransId="{ABD77CA2-0623-4A65-A54C-3E9CCC6815CB}" sibTransId="{F1603B32-BE7F-4953-8A78-EA75D0A116B7}"/>
    <dgm:cxn modelId="{1963858F-7EB9-4A2A-A941-3B1C52185ABF}" type="presOf" srcId="{EA0007FF-0BCB-4218-87AE-365FA13641AC}" destId="{B49003DA-A1E4-44E9-B30E-FEE4F7B0B238}" srcOrd="0" destOrd="0" presId="urn:microsoft.com/office/officeart/2005/8/layout/list1"/>
    <dgm:cxn modelId="{5FEC7D8A-FD89-47E8-A369-9F353BD0184A}" type="presOf" srcId="{201CDFC9-BE4C-431B-908B-3EF565F037EE}" destId="{965BC701-4B66-40FD-8964-82A769A3F300}" srcOrd="1" destOrd="0" presId="urn:microsoft.com/office/officeart/2005/8/layout/list1"/>
    <dgm:cxn modelId="{203DD692-1B5D-4948-AEE4-C9CAB5EC3AF4}" type="presOf" srcId="{890B87D7-90CA-4BBD-9440-4276F4857688}" destId="{FA18B319-506B-444D-9D0D-A979F5F5449F}" srcOrd="0" destOrd="0" presId="urn:microsoft.com/office/officeart/2005/8/layout/list1"/>
    <dgm:cxn modelId="{E584668B-1FA7-4E9A-802F-1E4033DAF36A}" type="presOf" srcId="{929AC471-AB36-4986-990A-495999BB9915}" destId="{70657C56-6B0F-4D4E-BF74-CE07F23CDC53}" srcOrd="1" destOrd="0" presId="urn:microsoft.com/office/officeart/2005/8/layout/list1"/>
    <dgm:cxn modelId="{C1B110FD-3101-42EC-98E8-7149425A4D31}" srcId="{78EA6D1F-63A9-40FB-AF88-DB49D60B7316}" destId="{929AC471-AB36-4986-990A-495999BB9915}" srcOrd="3" destOrd="0" parTransId="{04297D7C-10E0-4AD4-BA21-9D82F495B639}" sibTransId="{99A9838B-423E-4195-90FB-B7FD0C11B79E}"/>
    <dgm:cxn modelId="{F3B59974-D533-4763-AC41-9131332BA31B}" type="presOf" srcId="{890B87D7-90CA-4BBD-9440-4276F4857688}" destId="{223A3702-8F03-4F44-9243-650927117712}" srcOrd="1" destOrd="0" presId="urn:microsoft.com/office/officeart/2005/8/layout/list1"/>
    <dgm:cxn modelId="{C8E4AE4D-0CB6-4460-A69B-D29923E25459}" type="presOf" srcId="{EA0007FF-0BCB-4218-87AE-365FA13641AC}" destId="{E2687B41-B7F2-4C36-B796-A3DEECED6FCE}" srcOrd="1" destOrd="0" presId="urn:microsoft.com/office/officeart/2005/8/layout/list1"/>
    <dgm:cxn modelId="{1D923100-541A-4DFD-9967-37517DD8ED89}" srcId="{78EA6D1F-63A9-40FB-AF88-DB49D60B7316}" destId="{201CDFC9-BE4C-431B-908B-3EF565F037EE}" srcOrd="1" destOrd="0" parTransId="{374AFA98-CA2F-4099-B3ED-5E0FAACBF540}" sibTransId="{5699973D-01B5-444A-9193-E05EA91B4C8A}"/>
    <dgm:cxn modelId="{3FE72541-84A6-49AA-AAC3-126EFFF6340D}" srcId="{78EA6D1F-63A9-40FB-AF88-DB49D60B7316}" destId="{8383C40C-D4A1-4BFB-860B-15D10D290A3D}" srcOrd="0" destOrd="0" parTransId="{ED2BD882-D2E7-4BBD-A8D2-CF2F46657A5A}" sibTransId="{F8449D8A-A55D-4367-B582-080D70A8BD1B}"/>
    <dgm:cxn modelId="{F1E2977D-BA2A-445D-B3E4-195D4573A02E}" type="presOf" srcId="{78EA6D1F-63A9-40FB-AF88-DB49D60B7316}" destId="{A9C9D80F-1ADE-4CE4-9D0A-19860F38B633}" srcOrd="0" destOrd="0" presId="urn:microsoft.com/office/officeart/2005/8/layout/list1"/>
    <dgm:cxn modelId="{A3312F8A-76DA-41DF-8821-F95863487C6C}" type="presOf" srcId="{8383C40C-D4A1-4BFB-860B-15D10D290A3D}" destId="{C4D8989C-A4A9-48F6-B5BE-B1942E70FF42}" srcOrd="0" destOrd="0" presId="urn:microsoft.com/office/officeart/2005/8/layout/list1"/>
    <dgm:cxn modelId="{5131A9E1-48EE-4861-9FDB-1C46BAC51452}" type="presOf" srcId="{929AC471-AB36-4986-990A-495999BB9915}" destId="{CB54BFB9-445C-491B-91F0-A91C7B44BFD9}" srcOrd="0" destOrd="0" presId="urn:microsoft.com/office/officeart/2005/8/layout/list1"/>
    <dgm:cxn modelId="{CA0A2FCF-E4D6-4FC3-B295-0F1992FEEDF7}" type="presOf" srcId="{201CDFC9-BE4C-431B-908B-3EF565F037EE}" destId="{E00CA459-5B2C-42EB-8FE6-77AF1EDC56AF}" srcOrd="0" destOrd="0" presId="urn:microsoft.com/office/officeart/2005/8/layout/list1"/>
    <dgm:cxn modelId="{85CC85D9-5E19-4E85-9964-8A018B0D4A2F}" type="presOf" srcId="{8383C40C-D4A1-4BFB-860B-15D10D290A3D}" destId="{BE9F5BB2-59ED-4A07-A890-A026048AFE13}" srcOrd="1" destOrd="0" presId="urn:microsoft.com/office/officeart/2005/8/layout/list1"/>
    <dgm:cxn modelId="{177861EC-4C26-48C9-B9A6-7E02123B1E53}" srcId="{78EA6D1F-63A9-40FB-AF88-DB49D60B7316}" destId="{890B87D7-90CA-4BBD-9440-4276F4857688}" srcOrd="4" destOrd="0" parTransId="{79C80E19-24FD-4DA1-8D3E-C0ADFF5C7E3B}" sibTransId="{B17A88B9-F269-4AC1-8E46-435CE2BED0D7}"/>
    <dgm:cxn modelId="{40570673-41C2-476B-9437-2610520B6C0E}" type="presParOf" srcId="{A9C9D80F-1ADE-4CE4-9D0A-19860F38B633}" destId="{874270F7-900F-4FFF-9749-A4A84E17DACE}" srcOrd="0" destOrd="0" presId="urn:microsoft.com/office/officeart/2005/8/layout/list1"/>
    <dgm:cxn modelId="{6CF8371D-1045-4072-A492-55F1B1E3B236}" type="presParOf" srcId="{874270F7-900F-4FFF-9749-A4A84E17DACE}" destId="{C4D8989C-A4A9-48F6-B5BE-B1942E70FF42}" srcOrd="0" destOrd="0" presId="urn:microsoft.com/office/officeart/2005/8/layout/list1"/>
    <dgm:cxn modelId="{3E22B822-FDB6-4D62-8768-5FBF2C9C5A12}" type="presParOf" srcId="{874270F7-900F-4FFF-9749-A4A84E17DACE}" destId="{BE9F5BB2-59ED-4A07-A890-A026048AFE13}" srcOrd="1" destOrd="0" presId="urn:microsoft.com/office/officeart/2005/8/layout/list1"/>
    <dgm:cxn modelId="{93AB89AC-DA61-48C6-999E-95B5EED8936B}" type="presParOf" srcId="{A9C9D80F-1ADE-4CE4-9D0A-19860F38B633}" destId="{BFE42B06-3964-4164-A956-788E86C91FF5}" srcOrd="1" destOrd="0" presId="urn:microsoft.com/office/officeart/2005/8/layout/list1"/>
    <dgm:cxn modelId="{3FE2DDEA-2B69-49BA-AFBC-9719273B477A}" type="presParOf" srcId="{A9C9D80F-1ADE-4CE4-9D0A-19860F38B633}" destId="{8456E855-E006-481D-9FED-4E9E79E96565}" srcOrd="2" destOrd="0" presId="urn:microsoft.com/office/officeart/2005/8/layout/list1"/>
    <dgm:cxn modelId="{B8405816-06C2-4A9C-8521-795FD6262EEF}" type="presParOf" srcId="{A9C9D80F-1ADE-4CE4-9D0A-19860F38B633}" destId="{8ADF2376-BC30-400A-8366-DB27800C8FD4}" srcOrd="3" destOrd="0" presId="urn:microsoft.com/office/officeart/2005/8/layout/list1"/>
    <dgm:cxn modelId="{8DDB2511-EE7D-4A26-904C-BBE67EF5A042}" type="presParOf" srcId="{A9C9D80F-1ADE-4CE4-9D0A-19860F38B633}" destId="{F9E8E468-E52F-44FA-B367-47585A890A2A}" srcOrd="4" destOrd="0" presId="urn:microsoft.com/office/officeart/2005/8/layout/list1"/>
    <dgm:cxn modelId="{CB01CA00-9C2B-410F-AABF-B2178B552AB8}" type="presParOf" srcId="{F9E8E468-E52F-44FA-B367-47585A890A2A}" destId="{E00CA459-5B2C-42EB-8FE6-77AF1EDC56AF}" srcOrd="0" destOrd="0" presId="urn:microsoft.com/office/officeart/2005/8/layout/list1"/>
    <dgm:cxn modelId="{92695559-C7F6-404B-8EAC-A488532CDCD5}" type="presParOf" srcId="{F9E8E468-E52F-44FA-B367-47585A890A2A}" destId="{965BC701-4B66-40FD-8964-82A769A3F300}" srcOrd="1" destOrd="0" presId="urn:microsoft.com/office/officeart/2005/8/layout/list1"/>
    <dgm:cxn modelId="{358DD1EF-0AA2-4977-9DA0-316250F70560}" type="presParOf" srcId="{A9C9D80F-1ADE-4CE4-9D0A-19860F38B633}" destId="{3D28489E-7627-460A-BDA9-5794CB43FDF0}" srcOrd="5" destOrd="0" presId="urn:microsoft.com/office/officeart/2005/8/layout/list1"/>
    <dgm:cxn modelId="{5E56ACFE-DA83-4ADC-BEC4-2A32CE61F300}" type="presParOf" srcId="{A9C9D80F-1ADE-4CE4-9D0A-19860F38B633}" destId="{87C616E9-A49C-467C-B95A-FCAD49F77228}" srcOrd="6" destOrd="0" presId="urn:microsoft.com/office/officeart/2005/8/layout/list1"/>
    <dgm:cxn modelId="{DC27E280-989C-4166-B730-9666888D4AC0}" type="presParOf" srcId="{A9C9D80F-1ADE-4CE4-9D0A-19860F38B633}" destId="{50E56201-AF8D-4A86-AF9B-C3E3882FFFB3}" srcOrd="7" destOrd="0" presId="urn:microsoft.com/office/officeart/2005/8/layout/list1"/>
    <dgm:cxn modelId="{478479B8-F057-4676-A6F6-F8B6498C8DAF}" type="presParOf" srcId="{A9C9D80F-1ADE-4CE4-9D0A-19860F38B633}" destId="{0EAD0723-7E8F-462D-8D7E-47885AF36EE0}" srcOrd="8" destOrd="0" presId="urn:microsoft.com/office/officeart/2005/8/layout/list1"/>
    <dgm:cxn modelId="{FFF437F6-A517-465B-B608-8DF480E66439}" type="presParOf" srcId="{0EAD0723-7E8F-462D-8D7E-47885AF36EE0}" destId="{B49003DA-A1E4-44E9-B30E-FEE4F7B0B238}" srcOrd="0" destOrd="0" presId="urn:microsoft.com/office/officeart/2005/8/layout/list1"/>
    <dgm:cxn modelId="{E900F902-7E4E-449E-AA43-F19344A858F9}" type="presParOf" srcId="{0EAD0723-7E8F-462D-8D7E-47885AF36EE0}" destId="{E2687B41-B7F2-4C36-B796-A3DEECED6FCE}" srcOrd="1" destOrd="0" presId="urn:microsoft.com/office/officeart/2005/8/layout/list1"/>
    <dgm:cxn modelId="{F2AFBB26-66F3-4603-8DBD-F011B1FB6BB1}" type="presParOf" srcId="{A9C9D80F-1ADE-4CE4-9D0A-19860F38B633}" destId="{F85B2DC6-6974-4E6A-B950-0850BA8B81C6}" srcOrd="9" destOrd="0" presId="urn:microsoft.com/office/officeart/2005/8/layout/list1"/>
    <dgm:cxn modelId="{9107DADB-18C2-4573-8FF7-0DE9D10AEBE6}" type="presParOf" srcId="{A9C9D80F-1ADE-4CE4-9D0A-19860F38B633}" destId="{E670DF62-F0D0-4C74-AFA8-933A90EF5808}" srcOrd="10" destOrd="0" presId="urn:microsoft.com/office/officeart/2005/8/layout/list1"/>
    <dgm:cxn modelId="{7B97C9E3-D7D8-41A1-B3A6-9B56D1AB70B6}" type="presParOf" srcId="{A9C9D80F-1ADE-4CE4-9D0A-19860F38B633}" destId="{9F031532-3BC6-48A1-A3BE-7AF9E7200CB7}" srcOrd="11" destOrd="0" presId="urn:microsoft.com/office/officeart/2005/8/layout/list1"/>
    <dgm:cxn modelId="{A01BB771-F27B-4331-9998-E9F3CB409C86}" type="presParOf" srcId="{A9C9D80F-1ADE-4CE4-9D0A-19860F38B633}" destId="{A4FB50DB-B177-4C3C-8F09-04C092013932}" srcOrd="12" destOrd="0" presId="urn:microsoft.com/office/officeart/2005/8/layout/list1"/>
    <dgm:cxn modelId="{AF3023D1-8CA6-47DE-8BB5-C485B3B6A677}" type="presParOf" srcId="{A4FB50DB-B177-4C3C-8F09-04C092013932}" destId="{CB54BFB9-445C-491B-91F0-A91C7B44BFD9}" srcOrd="0" destOrd="0" presId="urn:microsoft.com/office/officeart/2005/8/layout/list1"/>
    <dgm:cxn modelId="{D00D9E7F-5130-4DC9-8942-85CDA90E17FB}" type="presParOf" srcId="{A4FB50DB-B177-4C3C-8F09-04C092013932}" destId="{70657C56-6B0F-4D4E-BF74-CE07F23CDC53}" srcOrd="1" destOrd="0" presId="urn:microsoft.com/office/officeart/2005/8/layout/list1"/>
    <dgm:cxn modelId="{0739CDDC-E34F-4D3A-8024-D1467FC91BC3}" type="presParOf" srcId="{A9C9D80F-1ADE-4CE4-9D0A-19860F38B633}" destId="{2F470234-E67E-46D3-BBDA-8EE76190585E}" srcOrd="13" destOrd="0" presId="urn:microsoft.com/office/officeart/2005/8/layout/list1"/>
    <dgm:cxn modelId="{E3EEF9FE-3771-4301-A642-1B8648B4988E}" type="presParOf" srcId="{A9C9D80F-1ADE-4CE4-9D0A-19860F38B633}" destId="{89FD7296-19B8-4BA8-A2D9-8F7E2E2D05BC}" srcOrd="14" destOrd="0" presId="urn:microsoft.com/office/officeart/2005/8/layout/list1"/>
    <dgm:cxn modelId="{AD5D2D76-ADE2-446C-B22B-B3555E82BE2A}" type="presParOf" srcId="{A9C9D80F-1ADE-4CE4-9D0A-19860F38B633}" destId="{7A64AA99-4D04-42FC-90E1-F11EE10546C2}" srcOrd="15" destOrd="0" presId="urn:microsoft.com/office/officeart/2005/8/layout/list1"/>
    <dgm:cxn modelId="{22A6DE45-63AB-4FE4-BFBE-A5B8381B5B46}" type="presParOf" srcId="{A9C9D80F-1ADE-4CE4-9D0A-19860F38B633}" destId="{B1629A62-68BF-4D07-B3DC-D141302D4EED}" srcOrd="16" destOrd="0" presId="urn:microsoft.com/office/officeart/2005/8/layout/list1"/>
    <dgm:cxn modelId="{03C75939-C8F7-41AD-8611-2F5FD96CB135}" type="presParOf" srcId="{B1629A62-68BF-4D07-B3DC-D141302D4EED}" destId="{FA18B319-506B-444D-9D0D-A979F5F5449F}" srcOrd="0" destOrd="0" presId="urn:microsoft.com/office/officeart/2005/8/layout/list1"/>
    <dgm:cxn modelId="{FE9664FE-48D2-49A6-A627-E88756FC2B44}" type="presParOf" srcId="{B1629A62-68BF-4D07-B3DC-D141302D4EED}" destId="{223A3702-8F03-4F44-9243-650927117712}" srcOrd="1" destOrd="0" presId="urn:microsoft.com/office/officeart/2005/8/layout/list1"/>
    <dgm:cxn modelId="{585630A1-865B-49BC-A1FD-959C1813AABA}" type="presParOf" srcId="{A9C9D80F-1ADE-4CE4-9D0A-19860F38B633}" destId="{60D85222-398E-46F6-A503-9E14A694FA6B}" srcOrd="17" destOrd="0" presId="urn:microsoft.com/office/officeart/2005/8/layout/list1"/>
    <dgm:cxn modelId="{466612AD-8363-4E39-A343-AE4BD449236A}" type="presParOf" srcId="{A9C9D80F-1ADE-4CE4-9D0A-19860F38B633}" destId="{1F3FB7A0-7E73-4CAC-8B21-6FC8C1EE55A5}" srcOrd="18"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7C5031E-DD3E-42D4-B9BE-D4B56FE668D2}" type="doc">
      <dgm:prSet loTypeId="urn:microsoft.com/office/officeart/2005/8/layout/matrix1" loCatId="matrix" qsTypeId="urn:microsoft.com/office/officeart/2005/8/quickstyle/3d4" qsCatId="3D" csTypeId="urn:microsoft.com/office/officeart/2005/8/colors/accent0_2" csCatId="mainScheme" phldr="1"/>
      <dgm:spPr/>
      <dgm:t>
        <a:bodyPr/>
        <a:lstStyle/>
        <a:p>
          <a:endParaRPr lang="pl-PL"/>
        </a:p>
      </dgm:t>
    </dgm:pt>
    <dgm:pt modelId="{C8524BCC-4BAA-4931-8B86-805E0707669A}">
      <dgm:prSet phldrT="[Tekst]"/>
      <dgm:spPr>
        <a:noFill/>
        <a:effectLst>
          <a:outerShdw blurRad="50800" dist="50800" dir="5400000" algn="ctr" rotWithShape="0">
            <a:schemeClr val="bg1"/>
          </a:outerShdw>
        </a:effectLst>
      </dgm:spPr>
      <dgm:t>
        <a:bodyPr/>
        <a:lstStyle/>
        <a:p>
          <a:r>
            <a:rPr lang="pl-PL" dirty="0" err="1" smtClean="0"/>
            <a:t>Destruction</a:t>
          </a:r>
          <a:r>
            <a:rPr lang="pl-PL" dirty="0" smtClean="0"/>
            <a:t> of </a:t>
          </a:r>
          <a:r>
            <a:rPr lang="pl-PL" dirty="0" err="1" smtClean="0"/>
            <a:t>stockpiles</a:t>
          </a:r>
          <a:r>
            <a:rPr lang="pl-PL" dirty="0" smtClean="0"/>
            <a:t> – 4</a:t>
          </a:r>
          <a:r>
            <a:rPr lang="pl-PL" b="1" dirty="0" smtClean="0"/>
            <a:t> </a:t>
          </a:r>
          <a:r>
            <a:rPr lang="pl-PL" b="1" dirty="0" err="1" smtClean="0"/>
            <a:t>years</a:t>
          </a:r>
          <a:endParaRPr lang="pl-PL" b="1" dirty="0"/>
        </a:p>
      </dgm:t>
    </dgm:pt>
    <dgm:pt modelId="{069F0155-3038-4E71-B9E5-121C90D615FD}" type="parTrans" cxnId="{1D33D2EB-6815-44DC-9D11-B1F43CFBDBF5}">
      <dgm:prSet/>
      <dgm:spPr/>
      <dgm:t>
        <a:bodyPr/>
        <a:lstStyle/>
        <a:p>
          <a:endParaRPr lang="pl-PL"/>
        </a:p>
      </dgm:t>
    </dgm:pt>
    <dgm:pt modelId="{C3DD4D27-C821-4A94-8168-1311E9FC69B6}" type="sibTrans" cxnId="{1D33D2EB-6815-44DC-9D11-B1F43CFBDBF5}">
      <dgm:prSet/>
      <dgm:spPr/>
      <dgm:t>
        <a:bodyPr/>
        <a:lstStyle/>
        <a:p>
          <a:endParaRPr lang="pl-PL"/>
        </a:p>
      </dgm:t>
    </dgm:pt>
    <dgm:pt modelId="{BD763819-38AF-4115-BD13-1D06581E0F3E}">
      <dgm:prSet phldrT="[Tekst]"/>
      <dgm:spPr/>
      <dgm:t>
        <a:bodyPr/>
        <a:lstStyle/>
        <a:p>
          <a:r>
            <a:rPr lang="pl-PL" dirty="0" err="1" smtClean="0"/>
            <a:t>Clearance</a:t>
          </a:r>
          <a:r>
            <a:rPr lang="pl-PL" dirty="0" smtClean="0"/>
            <a:t> of </a:t>
          </a:r>
          <a:r>
            <a:rPr lang="pl-PL" dirty="0" err="1" smtClean="0"/>
            <a:t>mine</a:t>
          </a:r>
          <a:r>
            <a:rPr lang="pl-PL" dirty="0" smtClean="0"/>
            <a:t> </a:t>
          </a:r>
          <a:r>
            <a:rPr lang="pl-PL" dirty="0" err="1" smtClean="0"/>
            <a:t>affected</a:t>
          </a:r>
          <a:r>
            <a:rPr lang="pl-PL" dirty="0" smtClean="0"/>
            <a:t> </a:t>
          </a:r>
          <a:r>
            <a:rPr lang="pl-PL" dirty="0" err="1" smtClean="0"/>
            <a:t>areas</a:t>
          </a:r>
          <a:r>
            <a:rPr lang="pl-PL" dirty="0" smtClean="0"/>
            <a:t>  - </a:t>
          </a:r>
          <a:r>
            <a:rPr lang="pl-PL" b="1" dirty="0" smtClean="0"/>
            <a:t>10 </a:t>
          </a:r>
          <a:r>
            <a:rPr lang="pl-PL" b="1" dirty="0" err="1" smtClean="0"/>
            <a:t>years</a:t>
          </a:r>
          <a:r>
            <a:rPr lang="pl-PL" b="1" dirty="0" smtClean="0"/>
            <a:t>  </a:t>
          </a:r>
          <a:endParaRPr lang="pl-PL" dirty="0"/>
        </a:p>
      </dgm:t>
    </dgm:pt>
    <dgm:pt modelId="{DBB7BEEE-57B8-455E-A359-75CD11CA2023}" type="parTrans" cxnId="{A16093AF-D5A5-426D-BADF-3D221557535A}">
      <dgm:prSet/>
      <dgm:spPr/>
      <dgm:t>
        <a:bodyPr/>
        <a:lstStyle/>
        <a:p>
          <a:endParaRPr lang="pl-PL"/>
        </a:p>
      </dgm:t>
    </dgm:pt>
    <dgm:pt modelId="{8D0BD959-5EC5-4615-99EC-54A7C13821C9}" type="sibTrans" cxnId="{A16093AF-D5A5-426D-BADF-3D221557535A}">
      <dgm:prSet/>
      <dgm:spPr/>
      <dgm:t>
        <a:bodyPr/>
        <a:lstStyle/>
        <a:p>
          <a:endParaRPr lang="pl-PL"/>
        </a:p>
      </dgm:t>
    </dgm:pt>
    <dgm:pt modelId="{7FA5FA19-EBA1-4D9B-A1FA-2ADE6E94ED07}">
      <dgm:prSet phldrT="[Tekst]"/>
      <dgm:spPr/>
      <dgm:t>
        <a:bodyPr/>
        <a:lstStyle/>
        <a:p>
          <a:r>
            <a:rPr lang="pl-PL" dirty="0" err="1" smtClean="0"/>
            <a:t>Victims</a:t>
          </a:r>
          <a:r>
            <a:rPr lang="pl-PL" dirty="0" smtClean="0"/>
            <a:t> </a:t>
          </a:r>
          <a:r>
            <a:rPr lang="pl-PL" dirty="0" err="1" smtClean="0"/>
            <a:t>assistance</a:t>
          </a:r>
          <a:r>
            <a:rPr lang="pl-PL" dirty="0" smtClean="0"/>
            <a:t> (</a:t>
          </a:r>
          <a:r>
            <a:rPr lang="pl-PL" dirty="0" err="1" smtClean="0"/>
            <a:t>including</a:t>
          </a:r>
          <a:r>
            <a:rPr lang="pl-PL" dirty="0" smtClean="0"/>
            <a:t> </a:t>
          </a:r>
          <a:r>
            <a:rPr lang="pl-PL" dirty="0" err="1" smtClean="0"/>
            <a:t>families</a:t>
          </a:r>
          <a:r>
            <a:rPr lang="pl-PL" dirty="0" smtClean="0"/>
            <a:t> and </a:t>
          </a:r>
          <a:r>
            <a:rPr lang="pl-PL" dirty="0" err="1" smtClean="0"/>
            <a:t>comunities</a:t>
          </a:r>
          <a:r>
            <a:rPr lang="pl-PL" dirty="0" smtClean="0"/>
            <a:t>)</a:t>
          </a:r>
          <a:endParaRPr lang="pl-PL" dirty="0"/>
        </a:p>
      </dgm:t>
    </dgm:pt>
    <dgm:pt modelId="{3E0E2417-F2E0-4FA5-87EF-3CF0173DA8EE}" type="parTrans" cxnId="{8B1AA01B-48FD-4C95-92DB-C99589CB2FBB}">
      <dgm:prSet/>
      <dgm:spPr/>
      <dgm:t>
        <a:bodyPr/>
        <a:lstStyle/>
        <a:p>
          <a:endParaRPr lang="pl-PL"/>
        </a:p>
      </dgm:t>
    </dgm:pt>
    <dgm:pt modelId="{469E928D-4020-44B2-B888-7E40B3520598}" type="sibTrans" cxnId="{8B1AA01B-48FD-4C95-92DB-C99589CB2FBB}">
      <dgm:prSet/>
      <dgm:spPr/>
      <dgm:t>
        <a:bodyPr/>
        <a:lstStyle/>
        <a:p>
          <a:endParaRPr lang="pl-PL"/>
        </a:p>
      </dgm:t>
    </dgm:pt>
    <dgm:pt modelId="{FA3CD6AA-F640-4106-83AF-51753D09111D}">
      <dgm:prSet phldrT="[Tekst]" phldr="1"/>
      <dgm:spPr/>
      <dgm:t>
        <a:bodyPr/>
        <a:lstStyle/>
        <a:p>
          <a:endParaRPr lang="pl-PL" dirty="0"/>
        </a:p>
      </dgm:t>
    </dgm:pt>
    <dgm:pt modelId="{EAD1848F-9BC7-4317-BA50-D719E7E7B021}" type="parTrans" cxnId="{3EED3C02-6A56-499D-A076-ABCBA72861EC}">
      <dgm:prSet/>
      <dgm:spPr/>
      <dgm:t>
        <a:bodyPr/>
        <a:lstStyle/>
        <a:p>
          <a:endParaRPr lang="pl-PL"/>
        </a:p>
      </dgm:t>
    </dgm:pt>
    <dgm:pt modelId="{AEB9992F-6006-4EA6-BD7F-BDFE44254313}" type="sibTrans" cxnId="{3EED3C02-6A56-499D-A076-ABCBA72861EC}">
      <dgm:prSet/>
      <dgm:spPr/>
      <dgm:t>
        <a:bodyPr/>
        <a:lstStyle/>
        <a:p>
          <a:endParaRPr lang="pl-PL"/>
        </a:p>
      </dgm:t>
    </dgm:pt>
    <dgm:pt modelId="{1CC455D9-BB2D-48C1-82AE-978461506C37}">
      <dgm:prSet/>
      <dgm:spPr>
        <a:noFill/>
      </dgm:spPr>
      <dgm:t>
        <a:bodyPr/>
        <a:lstStyle/>
        <a:p>
          <a:r>
            <a:rPr lang="pl-PL" dirty="0" err="1" smtClean="0"/>
            <a:t>Prohibition</a:t>
          </a:r>
          <a:r>
            <a:rPr lang="pl-PL" dirty="0" smtClean="0"/>
            <a:t> on </a:t>
          </a:r>
          <a:r>
            <a:rPr lang="pl-PL" b="1" dirty="0" smtClean="0"/>
            <a:t>construction,  </a:t>
          </a:r>
          <a:r>
            <a:rPr lang="pl-PL" b="1" dirty="0" err="1" smtClean="0"/>
            <a:t>production</a:t>
          </a:r>
          <a:r>
            <a:rPr lang="pl-PL" b="1" dirty="0" smtClean="0"/>
            <a:t>,</a:t>
          </a:r>
          <a:r>
            <a:rPr lang="pl-PL" dirty="0" smtClean="0"/>
            <a:t>  </a:t>
          </a:r>
          <a:r>
            <a:rPr lang="pl-PL" b="1" dirty="0" smtClean="0"/>
            <a:t>transfer, </a:t>
          </a:r>
          <a:r>
            <a:rPr lang="pl-PL" b="1" dirty="0" err="1" smtClean="0"/>
            <a:t>stockpiling</a:t>
          </a:r>
          <a:r>
            <a:rPr lang="pl-PL" b="1" dirty="0" smtClean="0"/>
            <a:t> and </a:t>
          </a:r>
          <a:r>
            <a:rPr lang="pl-PL" b="1" dirty="0" err="1" smtClean="0"/>
            <a:t>use</a:t>
          </a:r>
          <a:endParaRPr lang="pl-PL" b="1" dirty="0" smtClean="0"/>
        </a:p>
      </dgm:t>
    </dgm:pt>
    <dgm:pt modelId="{E97DC577-9443-454A-B1F9-2D1E612771C4}" type="parTrans" cxnId="{5238C0C4-659F-40CD-8297-963652AE51E7}">
      <dgm:prSet/>
      <dgm:spPr/>
      <dgm:t>
        <a:bodyPr/>
        <a:lstStyle/>
        <a:p>
          <a:endParaRPr lang="pl-PL"/>
        </a:p>
      </dgm:t>
    </dgm:pt>
    <dgm:pt modelId="{D61FB76E-1EA8-4B03-BF06-DF663C99C142}" type="sibTrans" cxnId="{5238C0C4-659F-40CD-8297-963652AE51E7}">
      <dgm:prSet/>
      <dgm:spPr/>
      <dgm:t>
        <a:bodyPr/>
        <a:lstStyle/>
        <a:p>
          <a:endParaRPr lang="pl-PL"/>
        </a:p>
      </dgm:t>
    </dgm:pt>
    <dgm:pt modelId="{6898FBD0-AF58-4C18-9747-F6096C86688D}">
      <dgm:prSet/>
      <dgm:spPr>
        <a:noFill/>
      </dgm:spPr>
      <dgm:t>
        <a:bodyPr/>
        <a:lstStyle/>
        <a:p>
          <a:endParaRPr lang="pl-PL" dirty="0" smtClean="0"/>
        </a:p>
      </dgm:t>
    </dgm:pt>
    <dgm:pt modelId="{A7F2299D-2444-4249-BA9E-3910FAF80189}" type="parTrans" cxnId="{84A6134E-E301-48BB-AB59-E40E61BB119F}">
      <dgm:prSet/>
      <dgm:spPr/>
      <dgm:t>
        <a:bodyPr/>
        <a:lstStyle/>
        <a:p>
          <a:endParaRPr lang="pl-PL"/>
        </a:p>
      </dgm:t>
    </dgm:pt>
    <dgm:pt modelId="{DC13BFB7-86A8-4ABB-8CBA-55EBE422871D}" type="sibTrans" cxnId="{84A6134E-E301-48BB-AB59-E40E61BB119F}">
      <dgm:prSet/>
      <dgm:spPr/>
      <dgm:t>
        <a:bodyPr/>
        <a:lstStyle/>
        <a:p>
          <a:endParaRPr lang="pl-PL"/>
        </a:p>
      </dgm:t>
    </dgm:pt>
    <dgm:pt modelId="{9152FC18-4515-4342-B2AB-2DCB3FAFA2B4}" type="pres">
      <dgm:prSet presAssocID="{17C5031E-DD3E-42D4-B9BE-D4B56FE668D2}" presName="diagram" presStyleCnt="0">
        <dgm:presLayoutVars>
          <dgm:chMax val="1"/>
          <dgm:dir/>
          <dgm:animLvl val="ctr"/>
          <dgm:resizeHandles val="exact"/>
        </dgm:presLayoutVars>
      </dgm:prSet>
      <dgm:spPr/>
      <dgm:t>
        <a:bodyPr/>
        <a:lstStyle/>
        <a:p>
          <a:endParaRPr lang="pl-PL"/>
        </a:p>
      </dgm:t>
    </dgm:pt>
    <dgm:pt modelId="{A025210D-07CF-405B-BE3E-AA2514B8D8DF}" type="pres">
      <dgm:prSet presAssocID="{17C5031E-DD3E-42D4-B9BE-D4B56FE668D2}" presName="matrix" presStyleCnt="0"/>
      <dgm:spPr/>
    </dgm:pt>
    <dgm:pt modelId="{B0D5EF80-6844-45A5-B893-57D9784E5D2F}" type="pres">
      <dgm:prSet presAssocID="{17C5031E-DD3E-42D4-B9BE-D4B56FE668D2}" presName="tile1" presStyleLbl="node1" presStyleIdx="0" presStyleCnt="4" custLinFactNeighborX="0" custLinFactNeighborY="0"/>
      <dgm:spPr/>
      <dgm:t>
        <a:bodyPr/>
        <a:lstStyle/>
        <a:p>
          <a:endParaRPr lang="pl-PL"/>
        </a:p>
      </dgm:t>
    </dgm:pt>
    <dgm:pt modelId="{6934EA9A-94B4-4E26-BFB4-112492E9D82C}" type="pres">
      <dgm:prSet presAssocID="{17C5031E-DD3E-42D4-B9BE-D4B56FE668D2}" presName="tile1text" presStyleLbl="node1" presStyleIdx="0" presStyleCnt="4">
        <dgm:presLayoutVars>
          <dgm:chMax val="0"/>
          <dgm:chPref val="0"/>
          <dgm:bulletEnabled val="1"/>
        </dgm:presLayoutVars>
      </dgm:prSet>
      <dgm:spPr/>
      <dgm:t>
        <a:bodyPr/>
        <a:lstStyle/>
        <a:p>
          <a:endParaRPr lang="pl-PL"/>
        </a:p>
      </dgm:t>
    </dgm:pt>
    <dgm:pt modelId="{838FBCD1-455F-4B1F-BBAC-D1CE275A5699}" type="pres">
      <dgm:prSet presAssocID="{17C5031E-DD3E-42D4-B9BE-D4B56FE668D2}" presName="tile2" presStyleLbl="node1" presStyleIdx="1" presStyleCnt="4"/>
      <dgm:spPr/>
      <dgm:t>
        <a:bodyPr/>
        <a:lstStyle/>
        <a:p>
          <a:endParaRPr lang="pl-PL"/>
        </a:p>
      </dgm:t>
    </dgm:pt>
    <dgm:pt modelId="{E23AB7E8-DAE9-4A2B-B6DE-BCBA0A0CD6D6}" type="pres">
      <dgm:prSet presAssocID="{17C5031E-DD3E-42D4-B9BE-D4B56FE668D2}" presName="tile2text" presStyleLbl="node1" presStyleIdx="1" presStyleCnt="4">
        <dgm:presLayoutVars>
          <dgm:chMax val="0"/>
          <dgm:chPref val="0"/>
          <dgm:bulletEnabled val="1"/>
        </dgm:presLayoutVars>
      </dgm:prSet>
      <dgm:spPr/>
      <dgm:t>
        <a:bodyPr/>
        <a:lstStyle/>
        <a:p>
          <a:endParaRPr lang="pl-PL"/>
        </a:p>
      </dgm:t>
    </dgm:pt>
    <dgm:pt modelId="{28B6519C-55F7-48D9-9144-62ADDF36FCD9}" type="pres">
      <dgm:prSet presAssocID="{17C5031E-DD3E-42D4-B9BE-D4B56FE668D2}" presName="tile3" presStyleLbl="node1" presStyleIdx="2" presStyleCnt="4"/>
      <dgm:spPr/>
      <dgm:t>
        <a:bodyPr/>
        <a:lstStyle/>
        <a:p>
          <a:endParaRPr lang="pl-PL"/>
        </a:p>
      </dgm:t>
    </dgm:pt>
    <dgm:pt modelId="{D90EDC8E-677F-4DDC-837E-92D161C2D5B2}" type="pres">
      <dgm:prSet presAssocID="{17C5031E-DD3E-42D4-B9BE-D4B56FE668D2}" presName="tile3text" presStyleLbl="node1" presStyleIdx="2" presStyleCnt="4">
        <dgm:presLayoutVars>
          <dgm:chMax val="0"/>
          <dgm:chPref val="0"/>
          <dgm:bulletEnabled val="1"/>
        </dgm:presLayoutVars>
      </dgm:prSet>
      <dgm:spPr/>
      <dgm:t>
        <a:bodyPr/>
        <a:lstStyle/>
        <a:p>
          <a:endParaRPr lang="pl-PL"/>
        </a:p>
      </dgm:t>
    </dgm:pt>
    <dgm:pt modelId="{557DC266-980F-4D7E-817A-43C276224DDE}" type="pres">
      <dgm:prSet presAssocID="{17C5031E-DD3E-42D4-B9BE-D4B56FE668D2}" presName="tile4" presStyleLbl="node1" presStyleIdx="3" presStyleCnt="4"/>
      <dgm:spPr/>
      <dgm:t>
        <a:bodyPr/>
        <a:lstStyle/>
        <a:p>
          <a:endParaRPr lang="pl-PL"/>
        </a:p>
      </dgm:t>
    </dgm:pt>
    <dgm:pt modelId="{F5819549-4E6D-49B4-9BEC-B14FAA00E11C}" type="pres">
      <dgm:prSet presAssocID="{17C5031E-DD3E-42D4-B9BE-D4B56FE668D2}" presName="tile4text" presStyleLbl="node1" presStyleIdx="3" presStyleCnt="4">
        <dgm:presLayoutVars>
          <dgm:chMax val="0"/>
          <dgm:chPref val="0"/>
          <dgm:bulletEnabled val="1"/>
        </dgm:presLayoutVars>
      </dgm:prSet>
      <dgm:spPr/>
      <dgm:t>
        <a:bodyPr/>
        <a:lstStyle/>
        <a:p>
          <a:endParaRPr lang="pl-PL"/>
        </a:p>
      </dgm:t>
    </dgm:pt>
    <dgm:pt modelId="{20C92082-421C-4980-A037-12664B9FE996}" type="pres">
      <dgm:prSet presAssocID="{17C5031E-DD3E-42D4-B9BE-D4B56FE668D2}" presName="centerTile" presStyleLbl="fgShp" presStyleIdx="0" presStyleCnt="1" custLinFactY="1613" custLinFactNeighborX="79825" custLinFactNeighborY="100000">
        <dgm:presLayoutVars>
          <dgm:chMax val="0"/>
          <dgm:chPref val="0"/>
        </dgm:presLayoutVars>
      </dgm:prSet>
      <dgm:spPr/>
      <dgm:t>
        <a:bodyPr/>
        <a:lstStyle/>
        <a:p>
          <a:endParaRPr lang="pl-PL"/>
        </a:p>
      </dgm:t>
    </dgm:pt>
  </dgm:ptLst>
  <dgm:cxnLst>
    <dgm:cxn modelId="{1D33D2EB-6815-44DC-9D11-B1F43CFBDBF5}" srcId="{17C5031E-DD3E-42D4-B9BE-D4B56FE668D2}" destId="{C8524BCC-4BAA-4931-8B86-805E0707669A}" srcOrd="0" destOrd="0" parTransId="{069F0155-3038-4E71-B9E5-121C90D615FD}" sibTransId="{C3DD4D27-C821-4A94-8168-1311E9FC69B6}"/>
    <dgm:cxn modelId="{A497C2C7-336F-4B50-90DB-E06078E69F4B}" type="presOf" srcId="{BD763819-38AF-4115-BD13-1D06581E0F3E}" destId="{838FBCD1-455F-4B1F-BBAC-D1CE275A5699}" srcOrd="0" destOrd="0" presId="urn:microsoft.com/office/officeart/2005/8/layout/matrix1"/>
    <dgm:cxn modelId="{A16093AF-D5A5-426D-BADF-3D221557535A}" srcId="{C8524BCC-4BAA-4931-8B86-805E0707669A}" destId="{BD763819-38AF-4115-BD13-1D06581E0F3E}" srcOrd="1" destOrd="0" parTransId="{DBB7BEEE-57B8-455E-A359-75CD11CA2023}" sibTransId="{8D0BD959-5EC5-4615-99EC-54A7C13821C9}"/>
    <dgm:cxn modelId="{FE254810-41B3-4B6E-9194-F9C1B95F8459}" type="presOf" srcId="{7FA5FA19-EBA1-4D9B-A1FA-2ADE6E94ED07}" destId="{D90EDC8E-677F-4DDC-837E-92D161C2D5B2}" srcOrd="1" destOrd="0" presId="urn:microsoft.com/office/officeart/2005/8/layout/matrix1"/>
    <dgm:cxn modelId="{D3C189A9-96B4-4C3B-B099-7D90F11AFAA0}" type="presOf" srcId="{17C5031E-DD3E-42D4-B9BE-D4B56FE668D2}" destId="{9152FC18-4515-4342-B2AB-2DCB3FAFA2B4}" srcOrd="0" destOrd="0" presId="urn:microsoft.com/office/officeart/2005/8/layout/matrix1"/>
    <dgm:cxn modelId="{3EC0221B-3A58-4A69-B067-7C9D91638837}" type="presOf" srcId="{6898FBD0-AF58-4C18-9747-F6096C86688D}" destId="{F5819549-4E6D-49B4-9BEC-B14FAA00E11C}" srcOrd="1" destOrd="0" presId="urn:microsoft.com/office/officeart/2005/8/layout/matrix1"/>
    <dgm:cxn modelId="{8D00F8E0-8053-4C58-A153-DC706532C789}" type="presOf" srcId="{C8524BCC-4BAA-4931-8B86-805E0707669A}" destId="{20C92082-421C-4980-A037-12664B9FE996}" srcOrd="0" destOrd="0" presId="urn:microsoft.com/office/officeart/2005/8/layout/matrix1"/>
    <dgm:cxn modelId="{E2FA1BC4-2E8F-4262-9640-98DC6259C775}" type="presOf" srcId="{1CC455D9-BB2D-48C1-82AE-978461506C37}" destId="{6934EA9A-94B4-4E26-BFB4-112492E9D82C}" srcOrd="1" destOrd="0" presId="urn:microsoft.com/office/officeart/2005/8/layout/matrix1"/>
    <dgm:cxn modelId="{19898C7E-E080-4376-8234-8F5BEF46C8A8}" type="presOf" srcId="{1CC455D9-BB2D-48C1-82AE-978461506C37}" destId="{B0D5EF80-6844-45A5-B893-57D9784E5D2F}" srcOrd="0" destOrd="0" presId="urn:microsoft.com/office/officeart/2005/8/layout/matrix1"/>
    <dgm:cxn modelId="{5238C0C4-659F-40CD-8297-963652AE51E7}" srcId="{C8524BCC-4BAA-4931-8B86-805E0707669A}" destId="{1CC455D9-BB2D-48C1-82AE-978461506C37}" srcOrd="0" destOrd="0" parTransId="{E97DC577-9443-454A-B1F9-2D1E612771C4}" sibTransId="{D61FB76E-1EA8-4B03-BF06-DF663C99C142}"/>
    <dgm:cxn modelId="{8B1633D1-FCC6-455A-B2B3-8EAD7CDE2F90}" type="presOf" srcId="{6898FBD0-AF58-4C18-9747-F6096C86688D}" destId="{557DC266-980F-4D7E-817A-43C276224DDE}" srcOrd="0" destOrd="0" presId="urn:microsoft.com/office/officeart/2005/8/layout/matrix1"/>
    <dgm:cxn modelId="{8B1AA01B-48FD-4C95-92DB-C99589CB2FBB}" srcId="{C8524BCC-4BAA-4931-8B86-805E0707669A}" destId="{7FA5FA19-EBA1-4D9B-A1FA-2ADE6E94ED07}" srcOrd="2" destOrd="0" parTransId="{3E0E2417-F2E0-4FA5-87EF-3CF0173DA8EE}" sibTransId="{469E928D-4020-44B2-B888-7E40B3520598}"/>
    <dgm:cxn modelId="{3EED3C02-6A56-499D-A076-ABCBA72861EC}" srcId="{C8524BCC-4BAA-4931-8B86-805E0707669A}" destId="{FA3CD6AA-F640-4106-83AF-51753D09111D}" srcOrd="4" destOrd="0" parTransId="{EAD1848F-9BC7-4317-BA50-D719E7E7B021}" sibTransId="{AEB9992F-6006-4EA6-BD7F-BDFE44254313}"/>
    <dgm:cxn modelId="{84A6134E-E301-48BB-AB59-E40E61BB119F}" srcId="{C8524BCC-4BAA-4931-8B86-805E0707669A}" destId="{6898FBD0-AF58-4C18-9747-F6096C86688D}" srcOrd="3" destOrd="0" parTransId="{A7F2299D-2444-4249-BA9E-3910FAF80189}" sibTransId="{DC13BFB7-86A8-4ABB-8CBA-55EBE422871D}"/>
    <dgm:cxn modelId="{7F48E10A-B045-4A42-A502-6EB74C4720A8}" type="presOf" srcId="{7FA5FA19-EBA1-4D9B-A1FA-2ADE6E94ED07}" destId="{28B6519C-55F7-48D9-9144-62ADDF36FCD9}" srcOrd="0" destOrd="0" presId="urn:microsoft.com/office/officeart/2005/8/layout/matrix1"/>
    <dgm:cxn modelId="{D6C87FAB-9914-4A63-9421-8B1E691AE114}" type="presOf" srcId="{BD763819-38AF-4115-BD13-1D06581E0F3E}" destId="{E23AB7E8-DAE9-4A2B-B6DE-BCBA0A0CD6D6}" srcOrd="1" destOrd="0" presId="urn:microsoft.com/office/officeart/2005/8/layout/matrix1"/>
    <dgm:cxn modelId="{958DF50E-2BDF-4D61-B355-72BFBAA3F371}" type="presParOf" srcId="{9152FC18-4515-4342-B2AB-2DCB3FAFA2B4}" destId="{A025210D-07CF-405B-BE3E-AA2514B8D8DF}" srcOrd="0" destOrd="0" presId="urn:microsoft.com/office/officeart/2005/8/layout/matrix1"/>
    <dgm:cxn modelId="{49D74971-1397-4F3B-9E38-4E3E5B46B10C}" type="presParOf" srcId="{A025210D-07CF-405B-BE3E-AA2514B8D8DF}" destId="{B0D5EF80-6844-45A5-B893-57D9784E5D2F}" srcOrd="0" destOrd="0" presId="urn:microsoft.com/office/officeart/2005/8/layout/matrix1"/>
    <dgm:cxn modelId="{AFB18565-CDE8-4B3F-8C16-DF0B54E1A6E4}" type="presParOf" srcId="{A025210D-07CF-405B-BE3E-AA2514B8D8DF}" destId="{6934EA9A-94B4-4E26-BFB4-112492E9D82C}" srcOrd="1" destOrd="0" presId="urn:microsoft.com/office/officeart/2005/8/layout/matrix1"/>
    <dgm:cxn modelId="{A4F45E70-51B7-4200-9407-897FD302830E}" type="presParOf" srcId="{A025210D-07CF-405B-BE3E-AA2514B8D8DF}" destId="{838FBCD1-455F-4B1F-BBAC-D1CE275A5699}" srcOrd="2" destOrd="0" presId="urn:microsoft.com/office/officeart/2005/8/layout/matrix1"/>
    <dgm:cxn modelId="{7EC5BEFE-A921-43FA-99AE-AA50C11D3BBF}" type="presParOf" srcId="{A025210D-07CF-405B-BE3E-AA2514B8D8DF}" destId="{E23AB7E8-DAE9-4A2B-B6DE-BCBA0A0CD6D6}" srcOrd="3" destOrd="0" presId="urn:microsoft.com/office/officeart/2005/8/layout/matrix1"/>
    <dgm:cxn modelId="{0630BD3B-4395-491E-B44A-7B24AAA6C78A}" type="presParOf" srcId="{A025210D-07CF-405B-BE3E-AA2514B8D8DF}" destId="{28B6519C-55F7-48D9-9144-62ADDF36FCD9}" srcOrd="4" destOrd="0" presId="urn:microsoft.com/office/officeart/2005/8/layout/matrix1"/>
    <dgm:cxn modelId="{50644E6C-FF2B-47A4-A024-018AA255BE80}" type="presParOf" srcId="{A025210D-07CF-405B-BE3E-AA2514B8D8DF}" destId="{D90EDC8E-677F-4DDC-837E-92D161C2D5B2}" srcOrd="5" destOrd="0" presId="urn:microsoft.com/office/officeart/2005/8/layout/matrix1"/>
    <dgm:cxn modelId="{49B454B5-B3EA-49A5-BF4F-B9577D10511A}" type="presParOf" srcId="{A025210D-07CF-405B-BE3E-AA2514B8D8DF}" destId="{557DC266-980F-4D7E-817A-43C276224DDE}" srcOrd="6" destOrd="0" presId="urn:microsoft.com/office/officeart/2005/8/layout/matrix1"/>
    <dgm:cxn modelId="{ED2E4CEC-8CBE-4927-AFE3-96C1E4CE058A}" type="presParOf" srcId="{A025210D-07CF-405B-BE3E-AA2514B8D8DF}" destId="{F5819549-4E6D-49B4-9BEC-B14FAA00E11C}" srcOrd="7" destOrd="0" presId="urn:microsoft.com/office/officeart/2005/8/layout/matrix1"/>
    <dgm:cxn modelId="{707018D7-177C-485F-BDE9-B5C5B2170E77}" type="presParOf" srcId="{9152FC18-4515-4342-B2AB-2DCB3FAFA2B4}" destId="{20C92082-421C-4980-A037-12664B9FE996}"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ADDD26C-9C1C-4740-96B8-2E85AAA8A0F6}" type="doc">
      <dgm:prSet loTypeId="urn:microsoft.com/office/officeart/2005/8/layout/hList1" loCatId="list" qsTypeId="urn:microsoft.com/office/officeart/2005/8/quickstyle/3d4" qsCatId="3D" csTypeId="urn:microsoft.com/office/officeart/2005/8/colors/accent4_2" csCatId="accent4" phldr="1"/>
      <dgm:spPr/>
      <dgm:t>
        <a:bodyPr/>
        <a:lstStyle/>
        <a:p>
          <a:endParaRPr lang="pl-PL"/>
        </a:p>
      </dgm:t>
    </dgm:pt>
    <dgm:pt modelId="{142C230A-B710-4FE2-814E-2419E191CE77}">
      <dgm:prSet phldrT="[Tekst]" custT="1"/>
      <dgm:spPr/>
      <dgm:t>
        <a:bodyPr/>
        <a:lstStyle/>
        <a:p>
          <a:r>
            <a:rPr lang="pl-PL" sz="1800" b="1" dirty="0" err="1" smtClean="0">
              <a:solidFill>
                <a:schemeClr val="tx1"/>
              </a:solidFill>
            </a:rPr>
            <a:t>Small</a:t>
          </a:r>
          <a:r>
            <a:rPr lang="pl-PL" sz="1800" b="1" dirty="0" smtClean="0">
              <a:solidFill>
                <a:schemeClr val="tx1"/>
              </a:solidFill>
            </a:rPr>
            <a:t> </a:t>
          </a:r>
          <a:r>
            <a:rPr lang="pl-PL" sz="1800" b="1" dirty="0" err="1" smtClean="0">
              <a:solidFill>
                <a:schemeClr val="tx1"/>
              </a:solidFill>
            </a:rPr>
            <a:t>arms</a:t>
          </a:r>
          <a:endParaRPr lang="pl-PL" sz="1800" b="1" dirty="0">
            <a:solidFill>
              <a:schemeClr val="tx1"/>
            </a:solidFill>
          </a:endParaRPr>
        </a:p>
      </dgm:t>
    </dgm:pt>
    <dgm:pt modelId="{956BBDC6-3ECD-4CE0-9835-B47A479C1BB3}" type="parTrans" cxnId="{E50867C9-6979-4A18-A2D1-0F26F366D925}">
      <dgm:prSet/>
      <dgm:spPr/>
      <dgm:t>
        <a:bodyPr/>
        <a:lstStyle/>
        <a:p>
          <a:endParaRPr lang="pl-PL"/>
        </a:p>
      </dgm:t>
    </dgm:pt>
    <dgm:pt modelId="{21B21A95-0BD3-43F6-959E-0A5DE896E31A}" type="sibTrans" cxnId="{E50867C9-6979-4A18-A2D1-0F26F366D925}">
      <dgm:prSet/>
      <dgm:spPr/>
      <dgm:t>
        <a:bodyPr/>
        <a:lstStyle/>
        <a:p>
          <a:endParaRPr lang="pl-PL"/>
        </a:p>
      </dgm:t>
    </dgm:pt>
    <dgm:pt modelId="{C1DD4C92-F0A0-449C-905C-F02A9B89BBCF}">
      <dgm:prSet phldrT="[Tekst]"/>
      <dgm:spPr/>
      <dgm:t>
        <a:bodyPr/>
        <a:lstStyle/>
        <a:p>
          <a:pPr algn="just"/>
          <a:r>
            <a:rPr lang="en-US" dirty="0" smtClean="0">
              <a:solidFill>
                <a:schemeClr val="tx1">
                  <a:lumMod val="65000"/>
                  <a:lumOff val="35000"/>
                </a:schemeClr>
              </a:solidFill>
              <a:latin typeface="+mj-lt"/>
              <a:cs typeface="Arial" pitchFamily="34" charset="0"/>
            </a:rPr>
            <a:t>assault rifles, machine guns, hand grenades and other weapons designed for military use by an </a:t>
          </a:r>
          <a:r>
            <a:rPr lang="en-US" b="1" dirty="0" smtClean="0">
              <a:solidFill>
                <a:schemeClr val="tx1">
                  <a:lumMod val="65000"/>
                  <a:lumOff val="35000"/>
                </a:schemeClr>
              </a:solidFill>
              <a:latin typeface="+mj-lt"/>
              <a:cs typeface="Arial" pitchFamily="34" charset="0"/>
            </a:rPr>
            <a:t>individual combatant</a:t>
          </a:r>
          <a:r>
            <a:rPr lang="pl-PL" b="1" dirty="0" smtClean="0">
              <a:solidFill>
                <a:schemeClr val="tx1">
                  <a:lumMod val="65000"/>
                  <a:lumOff val="35000"/>
                </a:schemeClr>
              </a:solidFill>
              <a:latin typeface="+mj-lt"/>
              <a:cs typeface="Arial" pitchFamily="34" charset="0"/>
            </a:rPr>
            <a:t>, </a:t>
          </a:r>
          <a:r>
            <a:rPr lang="pl-PL" b="0" dirty="0" err="1" smtClean="0">
              <a:solidFill>
                <a:schemeClr val="tx1">
                  <a:lumMod val="65000"/>
                  <a:lumOff val="35000"/>
                </a:schemeClr>
              </a:solidFill>
              <a:latin typeface="+mj-lt"/>
              <a:cs typeface="Arial" pitchFamily="34" charset="0"/>
            </a:rPr>
            <a:t>including</a:t>
          </a:r>
          <a:r>
            <a:rPr lang="en-US" dirty="0" smtClean="0">
              <a:solidFill>
                <a:schemeClr val="tx1">
                  <a:lumMod val="65000"/>
                  <a:lumOff val="35000"/>
                </a:schemeClr>
              </a:solidFill>
              <a:latin typeface="+mj-lt"/>
              <a:cs typeface="Arial" pitchFamily="34" charset="0"/>
            </a:rPr>
            <a:t>  commercial firearms such as handguns and hunting rifles</a:t>
          </a:r>
          <a:r>
            <a:rPr lang="en-US" dirty="0" smtClean="0">
              <a:latin typeface="Arial" pitchFamily="34" charset="0"/>
              <a:cs typeface="Arial" pitchFamily="34" charset="0"/>
            </a:rPr>
            <a:t>. </a:t>
          </a:r>
          <a:endParaRPr lang="pl-PL" dirty="0">
            <a:latin typeface="Arial" pitchFamily="34" charset="0"/>
            <a:cs typeface="Arial" pitchFamily="34" charset="0"/>
          </a:endParaRPr>
        </a:p>
      </dgm:t>
    </dgm:pt>
    <dgm:pt modelId="{A444EE58-EC48-4561-9158-83DAD6D59F21}" type="parTrans" cxnId="{60103B6A-875F-4FDB-BB2B-DEB20F161624}">
      <dgm:prSet/>
      <dgm:spPr/>
      <dgm:t>
        <a:bodyPr/>
        <a:lstStyle/>
        <a:p>
          <a:endParaRPr lang="pl-PL"/>
        </a:p>
      </dgm:t>
    </dgm:pt>
    <dgm:pt modelId="{4DB2B69D-A3D5-44D4-948F-BECA14F3D582}" type="sibTrans" cxnId="{60103B6A-875F-4FDB-BB2B-DEB20F161624}">
      <dgm:prSet/>
      <dgm:spPr/>
      <dgm:t>
        <a:bodyPr/>
        <a:lstStyle/>
        <a:p>
          <a:endParaRPr lang="pl-PL"/>
        </a:p>
      </dgm:t>
    </dgm:pt>
    <dgm:pt modelId="{C3F3202B-135F-4F50-95F4-77A0ED89216C}">
      <dgm:prSet phldrT="[Tekst]" custT="1"/>
      <dgm:spPr/>
      <dgm:t>
        <a:bodyPr/>
        <a:lstStyle/>
        <a:p>
          <a:r>
            <a:rPr lang="pl-PL" sz="1800" b="1" dirty="0" err="1" smtClean="0">
              <a:solidFill>
                <a:schemeClr val="tx1"/>
              </a:solidFill>
            </a:rPr>
            <a:t>Light</a:t>
          </a:r>
          <a:r>
            <a:rPr lang="pl-PL" sz="1800" b="1" dirty="0" smtClean="0">
              <a:solidFill>
                <a:schemeClr val="tx1"/>
              </a:solidFill>
            </a:rPr>
            <a:t> </a:t>
          </a:r>
          <a:r>
            <a:rPr lang="pl-PL" sz="1800" b="1" dirty="0" err="1" smtClean="0">
              <a:solidFill>
                <a:schemeClr val="tx1"/>
              </a:solidFill>
            </a:rPr>
            <a:t>weapons</a:t>
          </a:r>
          <a:endParaRPr lang="pl-PL" sz="1800" b="1" dirty="0">
            <a:solidFill>
              <a:schemeClr val="tx1"/>
            </a:solidFill>
          </a:endParaRPr>
        </a:p>
      </dgm:t>
    </dgm:pt>
    <dgm:pt modelId="{D79017FE-C68E-4D12-A895-F203648B96E3}" type="parTrans" cxnId="{0F42ECE8-C0F6-4371-9AF5-DD0BC940A5AE}">
      <dgm:prSet/>
      <dgm:spPr/>
      <dgm:t>
        <a:bodyPr/>
        <a:lstStyle/>
        <a:p>
          <a:endParaRPr lang="pl-PL"/>
        </a:p>
      </dgm:t>
    </dgm:pt>
    <dgm:pt modelId="{13113D92-D63A-418B-AF61-217EB2DF7730}" type="sibTrans" cxnId="{0F42ECE8-C0F6-4371-9AF5-DD0BC940A5AE}">
      <dgm:prSet/>
      <dgm:spPr/>
      <dgm:t>
        <a:bodyPr/>
        <a:lstStyle/>
        <a:p>
          <a:endParaRPr lang="pl-PL"/>
        </a:p>
      </dgm:t>
    </dgm:pt>
    <dgm:pt modelId="{15191E6E-05FB-42AC-9941-59A466DEF8A0}">
      <dgm:prSet phldrT="[Tekst]"/>
      <dgm:spPr/>
      <dgm:t>
        <a:bodyPr/>
        <a:lstStyle/>
        <a:p>
          <a:pPr algn="just"/>
          <a:r>
            <a:rPr lang="en-US" dirty="0" smtClean="0">
              <a:solidFill>
                <a:schemeClr val="tx1">
                  <a:lumMod val="65000"/>
                  <a:lumOff val="35000"/>
                </a:schemeClr>
              </a:solidFill>
              <a:latin typeface="Arial" pitchFamily="34" charset="0"/>
              <a:cs typeface="Arial" pitchFamily="34" charset="0"/>
            </a:rPr>
            <a:t>portable weapons designed for use by </a:t>
          </a:r>
          <a:r>
            <a:rPr lang="en-US" b="1" dirty="0" smtClean="0">
              <a:solidFill>
                <a:schemeClr val="tx1">
                  <a:lumMod val="65000"/>
                  <a:lumOff val="35000"/>
                </a:schemeClr>
              </a:solidFill>
              <a:latin typeface="Arial" pitchFamily="34" charset="0"/>
              <a:cs typeface="Arial" pitchFamily="34" charset="0"/>
            </a:rPr>
            <a:t>several persons serving as crew</a:t>
          </a:r>
          <a:r>
            <a:rPr lang="en-US" dirty="0" smtClean="0">
              <a:solidFill>
                <a:schemeClr val="tx1">
                  <a:lumMod val="65000"/>
                  <a:lumOff val="35000"/>
                </a:schemeClr>
              </a:solidFill>
              <a:latin typeface="Arial" pitchFamily="34" charset="0"/>
              <a:cs typeface="Arial" pitchFamily="34" charset="0"/>
            </a:rPr>
            <a:t>, such as heavy machine-guns, mounted grenade-launchers, portable anti-aircraft guns, portable anti-tank guns, portable launchers of anti-tank missiles, and mortars </a:t>
          </a:r>
          <a:endParaRPr lang="pl-PL" dirty="0">
            <a:solidFill>
              <a:schemeClr val="tx1">
                <a:lumMod val="65000"/>
                <a:lumOff val="35000"/>
              </a:schemeClr>
            </a:solidFill>
            <a:latin typeface="Arial" pitchFamily="34" charset="0"/>
            <a:cs typeface="Arial" pitchFamily="34" charset="0"/>
          </a:endParaRPr>
        </a:p>
      </dgm:t>
    </dgm:pt>
    <dgm:pt modelId="{E18E57D5-8C39-4EF4-902C-AE1A7B09DD76}" type="parTrans" cxnId="{652738F1-B1FA-4DE4-A740-D4EDBDE1ED41}">
      <dgm:prSet/>
      <dgm:spPr/>
      <dgm:t>
        <a:bodyPr/>
        <a:lstStyle/>
        <a:p>
          <a:endParaRPr lang="pl-PL"/>
        </a:p>
      </dgm:t>
    </dgm:pt>
    <dgm:pt modelId="{AAC34B4F-A767-4BF6-A9D0-AE33A08CD18C}" type="sibTrans" cxnId="{652738F1-B1FA-4DE4-A740-D4EDBDE1ED41}">
      <dgm:prSet/>
      <dgm:spPr/>
      <dgm:t>
        <a:bodyPr/>
        <a:lstStyle/>
        <a:p>
          <a:endParaRPr lang="pl-PL"/>
        </a:p>
      </dgm:t>
    </dgm:pt>
    <dgm:pt modelId="{7E781DCE-C888-47FD-B9D8-BDA1C00E933E}" type="pres">
      <dgm:prSet presAssocID="{6ADDD26C-9C1C-4740-96B8-2E85AAA8A0F6}" presName="Name0" presStyleCnt="0">
        <dgm:presLayoutVars>
          <dgm:dir/>
          <dgm:animLvl val="lvl"/>
          <dgm:resizeHandles val="exact"/>
        </dgm:presLayoutVars>
      </dgm:prSet>
      <dgm:spPr/>
      <dgm:t>
        <a:bodyPr/>
        <a:lstStyle/>
        <a:p>
          <a:endParaRPr lang="pl-PL"/>
        </a:p>
      </dgm:t>
    </dgm:pt>
    <dgm:pt modelId="{4EDB915A-B397-4A7A-99F3-6E6D4FD2124F}" type="pres">
      <dgm:prSet presAssocID="{142C230A-B710-4FE2-814E-2419E191CE77}" presName="composite" presStyleCnt="0"/>
      <dgm:spPr/>
    </dgm:pt>
    <dgm:pt modelId="{FEAA1FE6-EFB1-47D2-9614-4C9E7C6DA38F}" type="pres">
      <dgm:prSet presAssocID="{142C230A-B710-4FE2-814E-2419E191CE77}" presName="parTx" presStyleLbl="alignNode1" presStyleIdx="0" presStyleCnt="2">
        <dgm:presLayoutVars>
          <dgm:chMax val="0"/>
          <dgm:chPref val="0"/>
          <dgm:bulletEnabled val="1"/>
        </dgm:presLayoutVars>
      </dgm:prSet>
      <dgm:spPr/>
      <dgm:t>
        <a:bodyPr/>
        <a:lstStyle/>
        <a:p>
          <a:endParaRPr lang="pl-PL"/>
        </a:p>
      </dgm:t>
    </dgm:pt>
    <dgm:pt modelId="{48C37C45-B426-4755-A039-63818B5E8AEE}" type="pres">
      <dgm:prSet presAssocID="{142C230A-B710-4FE2-814E-2419E191CE77}" presName="desTx" presStyleLbl="alignAccFollowNode1" presStyleIdx="0" presStyleCnt="2" custScaleY="99275">
        <dgm:presLayoutVars>
          <dgm:bulletEnabled val="1"/>
        </dgm:presLayoutVars>
      </dgm:prSet>
      <dgm:spPr/>
      <dgm:t>
        <a:bodyPr/>
        <a:lstStyle/>
        <a:p>
          <a:endParaRPr lang="pl-PL"/>
        </a:p>
      </dgm:t>
    </dgm:pt>
    <dgm:pt modelId="{C4044A37-BCE0-4295-A27E-DAC129303198}" type="pres">
      <dgm:prSet presAssocID="{21B21A95-0BD3-43F6-959E-0A5DE896E31A}" presName="space" presStyleCnt="0"/>
      <dgm:spPr/>
    </dgm:pt>
    <dgm:pt modelId="{85B49848-FEDF-451C-ACB4-AA0D7B773CCD}" type="pres">
      <dgm:prSet presAssocID="{C3F3202B-135F-4F50-95F4-77A0ED89216C}" presName="composite" presStyleCnt="0"/>
      <dgm:spPr/>
    </dgm:pt>
    <dgm:pt modelId="{A4B495EE-397B-48FC-8B47-2127E818ADA6}" type="pres">
      <dgm:prSet presAssocID="{C3F3202B-135F-4F50-95F4-77A0ED89216C}" presName="parTx" presStyleLbl="alignNode1" presStyleIdx="1" presStyleCnt="2">
        <dgm:presLayoutVars>
          <dgm:chMax val="0"/>
          <dgm:chPref val="0"/>
          <dgm:bulletEnabled val="1"/>
        </dgm:presLayoutVars>
      </dgm:prSet>
      <dgm:spPr/>
      <dgm:t>
        <a:bodyPr/>
        <a:lstStyle/>
        <a:p>
          <a:endParaRPr lang="pl-PL"/>
        </a:p>
      </dgm:t>
    </dgm:pt>
    <dgm:pt modelId="{6F47A3A9-6C79-4A15-AB7E-A9D2F9CB9B03}" type="pres">
      <dgm:prSet presAssocID="{C3F3202B-135F-4F50-95F4-77A0ED89216C}" presName="desTx" presStyleLbl="alignAccFollowNode1" presStyleIdx="1" presStyleCnt="2">
        <dgm:presLayoutVars>
          <dgm:bulletEnabled val="1"/>
        </dgm:presLayoutVars>
      </dgm:prSet>
      <dgm:spPr/>
      <dgm:t>
        <a:bodyPr/>
        <a:lstStyle/>
        <a:p>
          <a:endParaRPr lang="pl-PL"/>
        </a:p>
      </dgm:t>
    </dgm:pt>
  </dgm:ptLst>
  <dgm:cxnLst>
    <dgm:cxn modelId="{E50867C9-6979-4A18-A2D1-0F26F366D925}" srcId="{6ADDD26C-9C1C-4740-96B8-2E85AAA8A0F6}" destId="{142C230A-B710-4FE2-814E-2419E191CE77}" srcOrd="0" destOrd="0" parTransId="{956BBDC6-3ECD-4CE0-9835-B47A479C1BB3}" sibTransId="{21B21A95-0BD3-43F6-959E-0A5DE896E31A}"/>
    <dgm:cxn modelId="{D60B8DE7-079B-4020-9A6E-F7D7FD0A8529}" type="presOf" srcId="{142C230A-B710-4FE2-814E-2419E191CE77}" destId="{FEAA1FE6-EFB1-47D2-9614-4C9E7C6DA38F}" srcOrd="0" destOrd="0" presId="urn:microsoft.com/office/officeart/2005/8/layout/hList1"/>
    <dgm:cxn modelId="{485A70E9-B81A-4934-8862-10D2519B9C4C}" type="presOf" srcId="{15191E6E-05FB-42AC-9941-59A466DEF8A0}" destId="{6F47A3A9-6C79-4A15-AB7E-A9D2F9CB9B03}" srcOrd="0" destOrd="0" presId="urn:microsoft.com/office/officeart/2005/8/layout/hList1"/>
    <dgm:cxn modelId="{905238B1-8983-40EC-85E4-3A9C361C84B5}" type="presOf" srcId="{C3F3202B-135F-4F50-95F4-77A0ED89216C}" destId="{A4B495EE-397B-48FC-8B47-2127E818ADA6}" srcOrd="0" destOrd="0" presId="urn:microsoft.com/office/officeart/2005/8/layout/hList1"/>
    <dgm:cxn modelId="{60103B6A-875F-4FDB-BB2B-DEB20F161624}" srcId="{142C230A-B710-4FE2-814E-2419E191CE77}" destId="{C1DD4C92-F0A0-449C-905C-F02A9B89BBCF}" srcOrd="0" destOrd="0" parTransId="{A444EE58-EC48-4561-9158-83DAD6D59F21}" sibTransId="{4DB2B69D-A3D5-44D4-948F-BECA14F3D582}"/>
    <dgm:cxn modelId="{F10466F4-BADA-4BAC-83B1-954FBC16B4D6}" type="presOf" srcId="{C1DD4C92-F0A0-449C-905C-F02A9B89BBCF}" destId="{48C37C45-B426-4755-A039-63818B5E8AEE}" srcOrd="0" destOrd="0" presId="urn:microsoft.com/office/officeart/2005/8/layout/hList1"/>
    <dgm:cxn modelId="{0F42ECE8-C0F6-4371-9AF5-DD0BC940A5AE}" srcId="{6ADDD26C-9C1C-4740-96B8-2E85AAA8A0F6}" destId="{C3F3202B-135F-4F50-95F4-77A0ED89216C}" srcOrd="1" destOrd="0" parTransId="{D79017FE-C68E-4D12-A895-F203648B96E3}" sibTransId="{13113D92-D63A-418B-AF61-217EB2DF7730}"/>
    <dgm:cxn modelId="{652738F1-B1FA-4DE4-A740-D4EDBDE1ED41}" srcId="{C3F3202B-135F-4F50-95F4-77A0ED89216C}" destId="{15191E6E-05FB-42AC-9941-59A466DEF8A0}" srcOrd="0" destOrd="0" parTransId="{E18E57D5-8C39-4EF4-902C-AE1A7B09DD76}" sibTransId="{AAC34B4F-A767-4BF6-A9D0-AE33A08CD18C}"/>
    <dgm:cxn modelId="{2DC5B797-B7DC-4C01-A4DE-745D6B385226}" type="presOf" srcId="{6ADDD26C-9C1C-4740-96B8-2E85AAA8A0F6}" destId="{7E781DCE-C888-47FD-B9D8-BDA1C00E933E}" srcOrd="0" destOrd="0" presId="urn:microsoft.com/office/officeart/2005/8/layout/hList1"/>
    <dgm:cxn modelId="{8C2B107A-7CB1-44C8-9FB1-EC80A06ABC5F}" type="presParOf" srcId="{7E781DCE-C888-47FD-B9D8-BDA1C00E933E}" destId="{4EDB915A-B397-4A7A-99F3-6E6D4FD2124F}" srcOrd="0" destOrd="0" presId="urn:microsoft.com/office/officeart/2005/8/layout/hList1"/>
    <dgm:cxn modelId="{1033DC6A-3F8E-40BA-9333-2BFA1A06D249}" type="presParOf" srcId="{4EDB915A-B397-4A7A-99F3-6E6D4FD2124F}" destId="{FEAA1FE6-EFB1-47D2-9614-4C9E7C6DA38F}" srcOrd="0" destOrd="0" presId="urn:microsoft.com/office/officeart/2005/8/layout/hList1"/>
    <dgm:cxn modelId="{DBA0A0BD-6ADD-473E-9EFF-377909F33F89}" type="presParOf" srcId="{4EDB915A-B397-4A7A-99F3-6E6D4FD2124F}" destId="{48C37C45-B426-4755-A039-63818B5E8AEE}" srcOrd="1" destOrd="0" presId="urn:microsoft.com/office/officeart/2005/8/layout/hList1"/>
    <dgm:cxn modelId="{073F75AB-ED04-45A9-B836-BDFDE93AB5D3}" type="presParOf" srcId="{7E781DCE-C888-47FD-B9D8-BDA1C00E933E}" destId="{C4044A37-BCE0-4295-A27E-DAC129303198}" srcOrd="1" destOrd="0" presId="urn:microsoft.com/office/officeart/2005/8/layout/hList1"/>
    <dgm:cxn modelId="{88C5F1D9-84F2-460B-B7B4-BB584CD06037}" type="presParOf" srcId="{7E781DCE-C888-47FD-B9D8-BDA1C00E933E}" destId="{85B49848-FEDF-451C-ACB4-AA0D7B773CCD}" srcOrd="2" destOrd="0" presId="urn:microsoft.com/office/officeart/2005/8/layout/hList1"/>
    <dgm:cxn modelId="{F932BBC7-CB4C-4531-B305-74EE1ED6A6D1}" type="presParOf" srcId="{85B49848-FEDF-451C-ACB4-AA0D7B773CCD}" destId="{A4B495EE-397B-48FC-8B47-2127E818ADA6}" srcOrd="0" destOrd="0" presId="urn:microsoft.com/office/officeart/2005/8/layout/hList1"/>
    <dgm:cxn modelId="{A8F48C48-6461-4C1E-A40A-DFF0B12767D7}" type="presParOf" srcId="{85B49848-FEDF-451C-ACB4-AA0D7B773CCD}" destId="{6F47A3A9-6C79-4A15-AB7E-A9D2F9CB9B03}"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3C259-4624-4CDF-8492-74D7BD1EF1F0}">
      <dsp:nvSpPr>
        <dsp:cNvPr id="0" name=""/>
        <dsp:cNvSpPr/>
      </dsp:nvSpPr>
      <dsp:spPr>
        <a:xfrm rot="16200000">
          <a:off x="1144" y="135"/>
          <a:ext cx="1785678" cy="1785678"/>
        </a:xfrm>
        <a:prstGeom prst="downArrow">
          <a:avLst>
            <a:gd name="adj1" fmla="val 50000"/>
            <a:gd name="adj2" fmla="val 35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84912" tIns="184912" rIns="184912" bIns="184912" numCol="1" spcCol="1270" anchor="ctr" anchorCtr="0">
          <a:noAutofit/>
          <a:sp3d extrusionH="28000" prstMaterial="matte"/>
        </a:bodyPr>
        <a:lstStyle/>
        <a:p>
          <a:pPr lvl="0" algn="ctr" defTabSz="1155700">
            <a:lnSpc>
              <a:spcPct val="90000"/>
            </a:lnSpc>
            <a:spcBef>
              <a:spcPct val="0"/>
            </a:spcBef>
            <a:spcAft>
              <a:spcPct val="35000"/>
            </a:spcAft>
          </a:pPr>
          <a:r>
            <a:rPr lang="pl-PL" sz="2600" b="1" kern="1200" dirty="0" smtClean="0">
              <a:solidFill>
                <a:schemeClr val="tx1"/>
              </a:solidFill>
            </a:rPr>
            <a:t>IHL</a:t>
          </a:r>
          <a:endParaRPr lang="pl-PL" sz="2600" b="1" kern="1200" dirty="0">
            <a:solidFill>
              <a:schemeClr val="tx1"/>
            </a:solidFill>
          </a:endParaRPr>
        </a:p>
      </dsp:txBody>
      <dsp:txXfrm rot="5400000">
        <a:off x="1145" y="446553"/>
        <a:ext cx="1473184" cy="892839"/>
      </dsp:txXfrm>
    </dsp:sp>
    <dsp:sp modelId="{63B79556-AE14-49B6-9445-83D52E16415F}">
      <dsp:nvSpPr>
        <dsp:cNvPr id="0" name=""/>
        <dsp:cNvSpPr/>
      </dsp:nvSpPr>
      <dsp:spPr>
        <a:xfrm rot="5400000">
          <a:off x="2044518" y="0"/>
          <a:ext cx="1785678" cy="1785678"/>
        </a:xfrm>
        <a:prstGeom prst="downArrow">
          <a:avLst>
            <a:gd name="adj1" fmla="val 50000"/>
            <a:gd name="adj2" fmla="val 35000"/>
          </a:avLst>
        </a:prstGeom>
        <a:solidFill>
          <a:schemeClr val="dk2">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sp3d extrusionH="28000" prstMaterial="matte"/>
        </a:bodyPr>
        <a:lstStyle/>
        <a:p>
          <a:pPr lvl="0" algn="ctr" defTabSz="889000">
            <a:lnSpc>
              <a:spcPct val="90000"/>
            </a:lnSpc>
            <a:spcBef>
              <a:spcPct val="0"/>
            </a:spcBef>
            <a:spcAft>
              <a:spcPct val="35000"/>
            </a:spcAft>
          </a:pPr>
          <a:r>
            <a:rPr lang="pl-PL" sz="2000" b="1" kern="1200" dirty="0" err="1" smtClean="0">
              <a:solidFill>
                <a:schemeClr val="tx1"/>
              </a:solidFill>
            </a:rPr>
            <a:t>Disarmament</a:t>
          </a:r>
          <a:r>
            <a:rPr lang="pl-PL" sz="2000" b="1" kern="1200" dirty="0" smtClean="0">
              <a:solidFill>
                <a:schemeClr val="tx1"/>
              </a:solidFill>
            </a:rPr>
            <a:t> Law</a:t>
          </a:r>
          <a:endParaRPr lang="pl-PL" sz="2000" b="1" kern="1200" dirty="0">
            <a:solidFill>
              <a:schemeClr val="tx1"/>
            </a:solidFill>
          </a:endParaRPr>
        </a:p>
      </dsp:txBody>
      <dsp:txXfrm rot="-5400000">
        <a:off x="2357013" y="446420"/>
        <a:ext cx="1473184" cy="8928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129DF1-CB89-45DB-BA60-24A495D968E4}">
      <dsp:nvSpPr>
        <dsp:cNvPr id="0" name=""/>
        <dsp:cNvSpPr/>
      </dsp:nvSpPr>
      <dsp:spPr>
        <a:xfrm>
          <a:off x="71227" y="625619"/>
          <a:ext cx="1799553" cy="1169710"/>
        </a:xfrm>
        <a:prstGeom prst="roundRect">
          <a:avLst/>
        </a:prstGeom>
        <a:solidFill>
          <a:schemeClr val="accent1">
            <a:alpha val="90000"/>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l-PL" sz="1900" b="1" kern="1200" dirty="0" err="1" smtClean="0"/>
            <a:t>Treaty</a:t>
          </a:r>
          <a:r>
            <a:rPr lang="pl-PL" sz="1900" b="1" kern="1200" dirty="0" smtClean="0"/>
            <a:t> Law</a:t>
          </a:r>
          <a:endParaRPr lang="pl-PL" sz="1900" b="1" kern="1200" dirty="0"/>
        </a:p>
      </dsp:txBody>
      <dsp:txXfrm>
        <a:off x="128328" y="682720"/>
        <a:ext cx="1685351" cy="1055508"/>
      </dsp:txXfrm>
    </dsp:sp>
    <dsp:sp modelId="{B45304EA-5087-47B9-8E0E-DF7FB2A08DCC}">
      <dsp:nvSpPr>
        <dsp:cNvPr id="0" name=""/>
        <dsp:cNvSpPr/>
      </dsp:nvSpPr>
      <dsp:spPr>
        <a:xfrm>
          <a:off x="971004" y="216934"/>
          <a:ext cx="1987081" cy="1987081"/>
        </a:xfrm>
        <a:custGeom>
          <a:avLst/>
          <a:gdLst/>
          <a:ahLst/>
          <a:cxnLst/>
          <a:rect l="0" t="0" r="0" b="0"/>
          <a:pathLst>
            <a:path>
              <a:moveTo>
                <a:pt x="199939" y="395777"/>
              </a:moveTo>
              <a:arcTo wR="993540" hR="993540" stAng="13019287" swAng="6361425"/>
            </a:path>
          </a:pathLst>
        </a:custGeom>
        <a:noFill/>
        <a:ln w="9525" cap="flat" cmpd="sng" algn="ctr">
          <a:solidFill>
            <a:schemeClr val="accent1">
              <a:shade val="90000"/>
              <a:hueOff val="0"/>
              <a:satOff val="0"/>
              <a:lumOff val="0"/>
              <a:alphaOff val="0"/>
            </a:schemeClr>
          </a:solidFill>
          <a:prstDash val="solid"/>
        </a:ln>
        <a:effectLst/>
        <a:sp3d z="-110000"/>
      </dsp:spPr>
      <dsp:style>
        <a:lnRef idx="1">
          <a:scrgbClr r="0" g="0" b="0"/>
        </a:lnRef>
        <a:fillRef idx="0">
          <a:scrgbClr r="0" g="0" b="0"/>
        </a:fillRef>
        <a:effectRef idx="0">
          <a:scrgbClr r="0" g="0" b="0"/>
        </a:effectRef>
        <a:fontRef idx="minor"/>
      </dsp:style>
    </dsp:sp>
    <dsp:sp modelId="{1D37447C-7464-47EB-BE81-6535AAE54C77}">
      <dsp:nvSpPr>
        <dsp:cNvPr id="0" name=""/>
        <dsp:cNvSpPr/>
      </dsp:nvSpPr>
      <dsp:spPr>
        <a:xfrm>
          <a:off x="2058308" y="625619"/>
          <a:ext cx="1799553" cy="1169710"/>
        </a:xfrm>
        <a:prstGeom prst="roundRect">
          <a:avLst/>
        </a:prstGeom>
        <a:solidFill>
          <a:schemeClr val="accent1">
            <a:alpha val="90000"/>
            <a:hueOff val="0"/>
            <a:satOff val="0"/>
            <a:lumOff val="0"/>
            <a:alphaOff val="-4000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pl-PL" sz="1900" b="1" kern="1200" dirty="0" err="1" smtClean="0"/>
            <a:t>Customary</a:t>
          </a:r>
          <a:r>
            <a:rPr lang="pl-PL" sz="1900" b="1" kern="1200" dirty="0" smtClean="0"/>
            <a:t> Law</a:t>
          </a:r>
          <a:endParaRPr lang="pl-PL" sz="1900" b="1" kern="1200" dirty="0"/>
        </a:p>
      </dsp:txBody>
      <dsp:txXfrm>
        <a:off x="2115409" y="682720"/>
        <a:ext cx="1685351" cy="1055508"/>
      </dsp:txXfrm>
    </dsp:sp>
    <dsp:sp modelId="{0D20545F-3CF4-4554-A32A-3BA586D128F6}">
      <dsp:nvSpPr>
        <dsp:cNvPr id="0" name=""/>
        <dsp:cNvSpPr/>
      </dsp:nvSpPr>
      <dsp:spPr>
        <a:xfrm>
          <a:off x="971004" y="216934"/>
          <a:ext cx="1987081" cy="1987081"/>
        </a:xfrm>
        <a:custGeom>
          <a:avLst/>
          <a:gdLst/>
          <a:ahLst/>
          <a:cxnLst/>
          <a:rect l="0" t="0" r="0" b="0"/>
          <a:pathLst>
            <a:path>
              <a:moveTo>
                <a:pt x="1787141" y="1591304"/>
              </a:moveTo>
              <a:arcTo wR="993540" hR="993540" stAng="2219287" swAng="6361425"/>
            </a:path>
          </a:pathLst>
        </a:custGeom>
        <a:noFill/>
        <a:ln w="9525" cap="flat" cmpd="sng" algn="ctr">
          <a:solidFill>
            <a:schemeClr val="accent1">
              <a:shade val="90000"/>
              <a:hueOff val="68211"/>
              <a:satOff val="-148"/>
              <a:lumOff val="20157"/>
              <a:alphaOff val="0"/>
            </a:schemeClr>
          </a:solidFill>
          <a:prstDash val="solid"/>
        </a:ln>
        <a:effectLst/>
        <a:sp3d z="-110000"/>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AA5677-3C3C-4426-9133-37441610279C}">
      <dsp:nvSpPr>
        <dsp:cNvPr id="0" name=""/>
        <dsp:cNvSpPr/>
      </dsp:nvSpPr>
      <dsp:spPr>
        <a:xfrm>
          <a:off x="800" y="215"/>
          <a:ext cx="2774512" cy="821486"/>
        </a:xfrm>
        <a:prstGeom prst="roundRect">
          <a:avLst>
            <a:gd name="adj" fmla="val 5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44577" rIns="57785" bIns="0" numCol="1" spcCol="1270" anchor="t" anchorCtr="0">
          <a:noAutofit/>
        </a:bodyPr>
        <a:lstStyle/>
        <a:p>
          <a:pPr lvl="0" algn="r" defTabSz="577850">
            <a:lnSpc>
              <a:spcPct val="90000"/>
            </a:lnSpc>
            <a:spcBef>
              <a:spcPct val="0"/>
            </a:spcBef>
            <a:spcAft>
              <a:spcPct val="35000"/>
            </a:spcAft>
          </a:pPr>
          <a:endParaRPr lang="pl-PL" sz="1300" kern="1200" dirty="0"/>
        </a:p>
      </dsp:txBody>
      <dsp:txXfrm rot="16200000">
        <a:off x="-58557" y="59573"/>
        <a:ext cx="673618" cy="554902"/>
      </dsp:txXfrm>
    </dsp:sp>
    <dsp:sp modelId="{D6BFC000-95AF-450B-AF40-3531DBCB1E01}">
      <dsp:nvSpPr>
        <dsp:cNvPr id="0" name=""/>
        <dsp:cNvSpPr/>
      </dsp:nvSpPr>
      <dsp:spPr>
        <a:xfrm>
          <a:off x="659423" y="215"/>
          <a:ext cx="2067011" cy="821486"/>
        </a:xfrm>
        <a:prstGeom prst="rect">
          <a:avLst/>
        </a:prstGeom>
        <a:noFill/>
        <a:ln>
          <a:noFill/>
        </a:ln>
        <a:effectLst>
          <a:outerShdw blurRad="40000" dist="23000" dir="5400000" rotWithShape="0">
            <a:srgbClr val="000000">
              <a:alpha val="35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pl-PL" sz="2500" kern="1200" dirty="0" smtClean="0"/>
            <a:t>International </a:t>
          </a:r>
          <a:r>
            <a:rPr lang="pl-PL" sz="2500" kern="1200" dirty="0" err="1" smtClean="0"/>
            <a:t>conflicts</a:t>
          </a:r>
          <a:endParaRPr lang="pl-PL" sz="2500" kern="1200" dirty="0"/>
        </a:p>
      </dsp:txBody>
      <dsp:txXfrm>
        <a:off x="659423" y="215"/>
        <a:ext cx="2067011" cy="821486"/>
      </dsp:txXfrm>
    </dsp:sp>
    <dsp:sp modelId="{0784EAF7-9105-46EE-B417-A65111E3A5A3}">
      <dsp:nvSpPr>
        <dsp:cNvPr id="0" name=""/>
        <dsp:cNvSpPr/>
      </dsp:nvSpPr>
      <dsp:spPr>
        <a:xfrm>
          <a:off x="2902434" y="42662"/>
          <a:ext cx="2720308" cy="784974"/>
        </a:xfrm>
        <a:prstGeom prst="roundRect">
          <a:avLst>
            <a:gd name="adj" fmla="val 5000"/>
          </a:avLst>
        </a:prstGeom>
        <a:gradFill rotWithShape="0">
          <a:gsLst>
            <a:gs pos="0">
              <a:schemeClr val="accent5">
                <a:hueOff val="-12720046"/>
                <a:satOff val="81927"/>
                <a:lumOff val="-47451"/>
                <a:alphaOff val="0"/>
                <a:shade val="51000"/>
                <a:satMod val="130000"/>
              </a:schemeClr>
            </a:gs>
            <a:gs pos="80000">
              <a:schemeClr val="accent5">
                <a:hueOff val="-12720046"/>
                <a:satOff val="81927"/>
                <a:lumOff val="-47451"/>
                <a:alphaOff val="0"/>
                <a:shade val="93000"/>
                <a:satMod val="130000"/>
              </a:schemeClr>
            </a:gs>
            <a:gs pos="100000">
              <a:schemeClr val="accent5">
                <a:hueOff val="-12720046"/>
                <a:satOff val="81927"/>
                <a:lumOff val="-47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44577" rIns="57785" bIns="0" numCol="1" spcCol="1270" anchor="t" anchorCtr="0">
          <a:noAutofit/>
        </a:bodyPr>
        <a:lstStyle/>
        <a:p>
          <a:pPr lvl="0" algn="r" defTabSz="577850">
            <a:lnSpc>
              <a:spcPct val="90000"/>
            </a:lnSpc>
            <a:spcBef>
              <a:spcPct val="0"/>
            </a:spcBef>
            <a:spcAft>
              <a:spcPct val="35000"/>
            </a:spcAft>
          </a:pPr>
          <a:endParaRPr lang="pl-PL" sz="1300" kern="1200" dirty="0"/>
        </a:p>
      </dsp:txBody>
      <dsp:txXfrm rot="16200000">
        <a:off x="2852625" y="92471"/>
        <a:ext cx="643679" cy="544061"/>
      </dsp:txXfrm>
    </dsp:sp>
    <dsp:sp modelId="{6111FF3B-A5A0-41BA-950D-6215446CBEA2}">
      <dsp:nvSpPr>
        <dsp:cNvPr id="0" name=""/>
        <dsp:cNvSpPr/>
      </dsp:nvSpPr>
      <dsp:spPr>
        <a:xfrm rot="5400000">
          <a:off x="2879553" y="431097"/>
          <a:ext cx="127931" cy="630771"/>
        </a:xfrm>
        <a:prstGeom prst="flowChartExtract">
          <a:avLst/>
        </a:prstGeom>
        <a:solidFill>
          <a:schemeClr val="lt1">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4C85142-AD81-4507-B350-6097C31F1ED5}">
      <dsp:nvSpPr>
        <dsp:cNvPr id="0" name=""/>
        <dsp:cNvSpPr/>
      </dsp:nvSpPr>
      <dsp:spPr>
        <a:xfrm>
          <a:off x="3554146" y="42662"/>
          <a:ext cx="2026629" cy="784974"/>
        </a:xfrm>
        <a:prstGeom prst="rect">
          <a:avLst/>
        </a:prstGeom>
        <a:noFill/>
        <a:ln>
          <a:noFill/>
        </a:ln>
        <a:effectLst>
          <a:outerShdw blurRad="40000" dist="23000" dir="5400000" rotWithShape="0">
            <a:srgbClr val="000000">
              <a:alpha val="35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85725" rIns="0" bIns="0" numCol="1" spcCol="1270" anchor="t" anchorCtr="0">
          <a:noAutofit/>
        </a:bodyPr>
        <a:lstStyle/>
        <a:p>
          <a:pPr lvl="0" algn="l" defTabSz="1111250">
            <a:lnSpc>
              <a:spcPct val="90000"/>
            </a:lnSpc>
            <a:spcBef>
              <a:spcPct val="0"/>
            </a:spcBef>
            <a:spcAft>
              <a:spcPct val="35000"/>
            </a:spcAft>
          </a:pPr>
          <a:r>
            <a:rPr lang="pl-PL" sz="2500" kern="1200" dirty="0" err="1" smtClean="0"/>
            <a:t>Internal</a:t>
          </a:r>
          <a:r>
            <a:rPr lang="pl-PL" sz="2500" kern="1200" dirty="0" smtClean="0"/>
            <a:t> </a:t>
          </a:r>
          <a:r>
            <a:rPr lang="pl-PL" sz="2500" kern="1200" dirty="0" err="1" smtClean="0"/>
            <a:t>conflicts</a:t>
          </a:r>
          <a:endParaRPr lang="pl-PL" sz="2500" kern="1200" dirty="0"/>
        </a:p>
      </dsp:txBody>
      <dsp:txXfrm>
        <a:off x="3554146" y="42662"/>
        <a:ext cx="2026629" cy="7849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45CD91-F5EC-44D8-A1F3-62E98623327F}">
      <dsp:nvSpPr>
        <dsp:cNvPr id="0" name=""/>
        <dsp:cNvSpPr/>
      </dsp:nvSpPr>
      <dsp:spPr>
        <a:xfrm>
          <a:off x="1416006" y="0"/>
          <a:ext cx="2214277" cy="2240649"/>
        </a:xfrm>
        <a:prstGeom prst="ellipse">
          <a:avLst/>
        </a:prstGeom>
        <a:solidFill>
          <a:schemeClr val="accent2">
            <a:alpha val="50000"/>
            <a:hueOff val="0"/>
            <a:satOff val="0"/>
            <a:lumOff val="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pl-PL" sz="2000" b="1" kern="1200" dirty="0" err="1" smtClean="0"/>
            <a:t>Weapons</a:t>
          </a:r>
          <a:r>
            <a:rPr lang="pl-PL" sz="2000" b="1" kern="1200" dirty="0" smtClean="0"/>
            <a:t> of mass </a:t>
          </a:r>
          <a:r>
            <a:rPr lang="pl-PL" sz="2000" b="1" kern="1200" dirty="0" err="1" smtClean="0"/>
            <a:t>destruction</a:t>
          </a:r>
          <a:endParaRPr lang="pl-PL" sz="2000" b="1" kern="1200" dirty="0"/>
        </a:p>
      </dsp:txBody>
      <dsp:txXfrm>
        <a:off x="1711243" y="392113"/>
        <a:ext cx="1623803" cy="1008292"/>
      </dsp:txXfrm>
    </dsp:sp>
    <dsp:sp modelId="{BC4EB75F-36AA-433F-9701-5E6EC2AE758A}">
      <dsp:nvSpPr>
        <dsp:cNvPr id="0" name=""/>
        <dsp:cNvSpPr/>
      </dsp:nvSpPr>
      <dsp:spPr>
        <a:xfrm>
          <a:off x="2904016" y="1728192"/>
          <a:ext cx="2096643" cy="1712954"/>
        </a:xfrm>
        <a:prstGeom prst="ellipse">
          <a:avLst/>
        </a:prstGeom>
        <a:solidFill>
          <a:schemeClr val="accent2">
            <a:alpha val="50000"/>
            <a:hueOff val="0"/>
            <a:satOff val="-50000"/>
            <a:lumOff val="3000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pl-PL" sz="2000" b="1" kern="1200" dirty="0" err="1" smtClean="0"/>
            <a:t>Small</a:t>
          </a:r>
          <a:r>
            <a:rPr lang="pl-PL" sz="2000" b="1" kern="1200" dirty="0" smtClean="0"/>
            <a:t> </a:t>
          </a:r>
          <a:r>
            <a:rPr lang="pl-PL" sz="2000" b="1" kern="1200" dirty="0" err="1" smtClean="0"/>
            <a:t>Arms</a:t>
          </a:r>
          <a:r>
            <a:rPr lang="pl-PL" sz="2000" b="1" kern="1200" dirty="0" smtClean="0"/>
            <a:t> and </a:t>
          </a:r>
          <a:r>
            <a:rPr lang="pl-PL" sz="2000" b="1" kern="1200" dirty="0" err="1" smtClean="0"/>
            <a:t>light</a:t>
          </a:r>
          <a:r>
            <a:rPr lang="pl-PL" sz="2000" b="1" kern="1200" dirty="0" smtClean="0"/>
            <a:t> </a:t>
          </a:r>
          <a:r>
            <a:rPr lang="pl-PL" sz="2000" b="1" kern="1200" dirty="0" err="1" smtClean="0"/>
            <a:t>weapons</a:t>
          </a:r>
          <a:endParaRPr lang="pl-PL" sz="2000" b="1" kern="1200" dirty="0"/>
        </a:p>
      </dsp:txBody>
      <dsp:txXfrm>
        <a:off x="3545240" y="2170705"/>
        <a:ext cx="1257985" cy="942124"/>
      </dsp:txXfrm>
    </dsp:sp>
    <dsp:sp modelId="{C3E937D4-56E6-459D-ADCC-CC3256B2EE15}">
      <dsp:nvSpPr>
        <dsp:cNvPr id="0" name=""/>
        <dsp:cNvSpPr/>
      </dsp:nvSpPr>
      <dsp:spPr>
        <a:xfrm>
          <a:off x="0" y="1584186"/>
          <a:ext cx="1944211" cy="2143920"/>
        </a:xfrm>
        <a:prstGeom prst="ellipse">
          <a:avLst/>
        </a:prstGeom>
        <a:solidFill>
          <a:schemeClr val="accent2">
            <a:alpha val="50000"/>
            <a:hueOff val="0"/>
            <a:satOff val="-100000"/>
            <a:lumOff val="60000"/>
            <a:alphaOff val="0"/>
          </a:schemeClr>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tabLst/>
          </a:pPr>
          <a:r>
            <a:rPr lang="pl-PL" sz="1800" b="1" kern="1200" dirty="0" err="1" smtClean="0"/>
            <a:t>Conventional</a:t>
          </a:r>
          <a:r>
            <a:rPr lang="pl-PL" sz="1800" b="1" kern="1200" dirty="0" smtClean="0"/>
            <a:t> </a:t>
          </a:r>
          <a:r>
            <a:rPr lang="pl-PL" sz="1800" b="1" kern="1200" dirty="0" err="1" smtClean="0"/>
            <a:t>Weapons</a:t>
          </a:r>
          <a:endParaRPr lang="pl-PL" sz="1800" b="1" kern="1200" dirty="0"/>
        </a:p>
      </dsp:txBody>
      <dsp:txXfrm>
        <a:off x="183079" y="2138032"/>
        <a:ext cx="1166527" cy="11791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C0E13B1E-40F9-4D5B-9FBF-938E7FA4B1D9}" type="datetimeFigureOut">
              <a:rPr lang="pl-PL"/>
              <a:pPr>
                <a:defRPr/>
              </a:pPr>
              <a:t>2013-03-02</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2260EA39-F225-44F4-8A98-981B317327EE}" type="slidenum">
              <a:rPr lang="pl-PL"/>
              <a:pPr>
                <a:defRPr/>
              </a:pPr>
              <a:t>‹#›</a:t>
            </a:fld>
            <a:endParaRPr lang="pl-PL"/>
          </a:p>
        </p:txBody>
      </p:sp>
    </p:spTree>
    <p:extLst>
      <p:ext uri="{BB962C8B-B14F-4D97-AF65-F5344CB8AC3E}">
        <p14:creationId xmlns:p14="http://schemas.microsoft.com/office/powerpoint/2010/main" val="707309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121D44C-947D-41FC-9253-8D40147BAA30}" type="datetimeFigureOut">
              <a:rPr lang="pl-PL"/>
              <a:pPr>
                <a:defRPr/>
              </a:pPr>
              <a:t>2013-03-02</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22A4AAB-2C8E-408B-8007-2337724588B7}" type="slidenum">
              <a:rPr lang="pl-PL"/>
              <a:pPr>
                <a:defRPr/>
              </a:pPr>
              <a:t>‹#›</a:t>
            </a:fld>
            <a:endParaRPr lang="pl-PL"/>
          </a:p>
        </p:txBody>
      </p:sp>
    </p:spTree>
    <p:extLst>
      <p:ext uri="{BB962C8B-B14F-4D97-AF65-F5344CB8AC3E}">
        <p14:creationId xmlns:p14="http://schemas.microsoft.com/office/powerpoint/2010/main" val="42650402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Arial" charset="0"/>
      </a:defRPr>
    </a:lvl1pPr>
    <a:lvl2pPr marL="457145" algn="l" rtl="0" fontAlgn="base">
      <a:spcBef>
        <a:spcPct val="30000"/>
      </a:spcBef>
      <a:spcAft>
        <a:spcPct val="0"/>
      </a:spcAft>
      <a:defRPr sz="1200" kern="1200">
        <a:solidFill>
          <a:schemeClr val="tx1"/>
        </a:solidFill>
        <a:latin typeface="+mn-lt"/>
        <a:ea typeface="+mn-ea"/>
        <a:cs typeface="Arial" charset="0"/>
      </a:defRPr>
    </a:lvl2pPr>
    <a:lvl3pPr marL="914290" algn="l" rtl="0" fontAlgn="base">
      <a:spcBef>
        <a:spcPct val="30000"/>
      </a:spcBef>
      <a:spcAft>
        <a:spcPct val="0"/>
      </a:spcAft>
      <a:defRPr sz="1200" kern="1200">
        <a:solidFill>
          <a:schemeClr val="tx1"/>
        </a:solidFill>
        <a:latin typeface="+mn-lt"/>
        <a:ea typeface="+mn-ea"/>
        <a:cs typeface="Arial" charset="0"/>
      </a:defRPr>
    </a:lvl3pPr>
    <a:lvl4pPr marL="1371435" algn="l" rtl="0" fontAlgn="base">
      <a:spcBef>
        <a:spcPct val="30000"/>
      </a:spcBef>
      <a:spcAft>
        <a:spcPct val="0"/>
      </a:spcAft>
      <a:defRPr sz="1200" kern="1200">
        <a:solidFill>
          <a:schemeClr val="tx1"/>
        </a:solidFill>
        <a:latin typeface="+mn-lt"/>
        <a:ea typeface="+mn-ea"/>
        <a:cs typeface="Arial" charset="0"/>
      </a:defRPr>
    </a:lvl4pPr>
    <a:lvl5pPr marL="1828581" algn="l" rtl="0" fontAlgn="base">
      <a:spcBef>
        <a:spcPct val="30000"/>
      </a:spcBef>
      <a:spcAft>
        <a:spcPct val="0"/>
      </a:spcAft>
      <a:defRPr sz="1200" kern="1200">
        <a:solidFill>
          <a:schemeClr val="tx1"/>
        </a:solidFill>
        <a:latin typeface="+mn-lt"/>
        <a:ea typeface="+mn-ea"/>
        <a:cs typeface="Arial" charset="0"/>
      </a:defRPr>
    </a:lvl5pPr>
    <a:lvl6pPr marL="2285726" algn="l" defTabSz="914290" rtl="0" eaLnBrk="1" latinLnBrk="0" hangingPunct="1">
      <a:defRPr sz="1200" kern="1200">
        <a:solidFill>
          <a:schemeClr val="tx1"/>
        </a:solidFill>
        <a:latin typeface="+mn-lt"/>
        <a:ea typeface="+mn-ea"/>
        <a:cs typeface="+mn-cs"/>
      </a:defRPr>
    </a:lvl6pPr>
    <a:lvl7pPr marL="2742871" algn="l" defTabSz="914290" rtl="0" eaLnBrk="1" latinLnBrk="0" hangingPunct="1">
      <a:defRPr sz="1200" kern="1200">
        <a:solidFill>
          <a:schemeClr val="tx1"/>
        </a:solidFill>
        <a:latin typeface="+mn-lt"/>
        <a:ea typeface="+mn-ea"/>
        <a:cs typeface="+mn-cs"/>
      </a:defRPr>
    </a:lvl7pPr>
    <a:lvl8pPr marL="3200016" algn="l" defTabSz="914290" rtl="0" eaLnBrk="1" latinLnBrk="0" hangingPunct="1">
      <a:defRPr sz="1200" kern="1200">
        <a:solidFill>
          <a:schemeClr val="tx1"/>
        </a:solidFill>
        <a:latin typeface="+mn-lt"/>
        <a:ea typeface="+mn-ea"/>
        <a:cs typeface="+mn-cs"/>
      </a:defRPr>
    </a:lvl8pPr>
    <a:lvl9pPr marL="3657161" algn="l" defTabSz="9142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D22A4AAB-2C8E-408B-8007-2337724588B7}" type="slidenum">
              <a:rPr lang="pl-PL" smtClean="0"/>
              <a:pPr>
                <a:defRPr/>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3250" name="Symbol zastępczy notatek 2"/>
          <p:cNvSpPr>
            <a:spLocks noGrp="1"/>
          </p:cNvSpPr>
          <p:nvPr>
            <p:ph type="body" idx="1"/>
          </p:nvPr>
        </p:nvSpPr>
        <p:spPr bwMode="auto">
          <a:noFill/>
        </p:spPr>
        <p:txBody>
          <a:bodyPr/>
          <a:lstStyle/>
          <a:p>
            <a:pPr>
              <a:spcBef>
                <a:spcPct val="0"/>
              </a:spcBef>
            </a:pPr>
            <a:endParaRPr lang="pl-PL" smtClean="0"/>
          </a:p>
        </p:txBody>
      </p:sp>
      <p:sp>
        <p:nvSpPr>
          <p:cNvPr id="66563"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E95BD8D-DF69-412D-A055-E1F75B8116B7}" type="slidenum">
              <a:rPr lang="pl-PL" smtClean="0">
                <a:cs typeface="Arial" charset="0"/>
              </a:rPr>
              <a:pPr fontAlgn="base">
                <a:spcBef>
                  <a:spcPct val="0"/>
                </a:spcBef>
                <a:spcAft>
                  <a:spcPct val="0"/>
                </a:spcAft>
                <a:defRPr/>
              </a:pPr>
              <a:t>10</a:t>
            </a:fld>
            <a:endParaRPr lang="pl-PL"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7346" name="Symbol zastępczy notatek 2"/>
          <p:cNvSpPr>
            <a:spLocks noGrp="1"/>
          </p:cNvSpPr>
          <p:nvPr>
            <p:ph type="body" idx="1"/>
          </p:nvPr>
        </p:nvSpPr>
        <p:spPr bwMode="auto">
          <a:noFill/>
        </p:spPr>
        <p:txBody>
          <a:bodyPr/>
          <a:lstStyle/>
          <a:p>
            <a:pPr>
              <a:spcBef>
                <a:spcPct val="0"/>
              </a:spcBef>
            </a:pPr>
            <a:endParaRPr lang="pl-PL" smtClean="0"/>
          </a:p>
        </p:txBody>
      </p:sp>
      <p:sp>
        <p:nvSpPr>
          <p:cNvPr id="38915"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7535D7-CA73-46B9-A5ED-966F7E072FF6}" type="slidenum">
              <a:rPr lang="pl-PL" smtClean="0">
                <a:cs typeface="Arial" charset="0"/>
              </a:rPr>
              <a:pPr fontAlgn="base">
                <a:spcBef>
                  <a:spcPct val="0"/>
                </a:spcBef>
                <a:spcAft>
                  <a:spcPct val="0"/>
                </a:spcAft>
                <a:defRPr/>
              </a:pPr>
              <a:t>11</a:t>
            </a:fld>
            <a:endParaRPr lang="pl-PL"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9394" name="Symbol zastępczy notatek 2"/>
          <p:cNvSpPr>
            <a:spLocks noGrp="1"/>
          </p:cNvSpPr>
          <p:nvPr>
            <p:ph type="body" idx="1"/>
          </p:nvPr>
        </p:nvSpPr>
        <p:spPr bwMode="auto">
          <a:noFill/>
        </p:spPr>
        <p:txBody>
          <a:bodyPr/>
          <a:lstStyle/>
          <a:p>
            <a:pPr>
              <a:spcBef>
                <a:spcPct val="0"/>
              </a:spcBef>
            </a:pPr>
            <a:endParaRPr lang="pl-PL" smtClean="0"/>
          </a:p>
        </p:txBody>
      </p:sp>
      <p:sp>
        <p:nvSpPr>
          <p:cNvPr id="40963"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4FA375-2673-4BFC-96D9-259749774BC7}" type="slidenum">
              <a:rPr lang="pl-PL" smtClean="0">
                <a:cs typeface="Arial" charset="0"/>
              </a:rPr>
              <a:pPr fontAlgn="base">
                <a:spcBef>
                  <a:spcPct val="0"/>
                </a:spcBef>
                <a:spcAft>
                  <a:spcPct val="0"/>
                </a:spcAft>
                <a:defRPr/>
              </a:pPr>
              <a:t>12</a:t>
            </a:fld>
            <a:endParaRPr lang="pl-PL"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42" name="Symbol zastępczy notatek 2"/>
          <p:cNvSpPr>
            <a:spLocks noGrp="1"/>
          </p:cNvSpPr>
          <p:nvPr>
            <p:ph type="body" idx="1"/>
          </p:nvPr>
        </p:nvSpPr>
        <p:spPr bwMode="auto">
          <a:noFill/>
        </p:spPr>
        <p:txBody>
          <a:bodyPr/>
          <a:lstStyle/>
          <a:p>
            <a:endParaRPr lang="pl-PL" smtClean="0"/>
          </a:p>
        </p:txBody>
      </p:sp>
      <p:sp>
        <p:nvSpPr>
          <p:cNvPr id="4" name="Symbol zastępczy numeru slajdu 3"/>
          <p:cNvSpPr>
            <a:spLocks noGrp="1"/>
          </p:cNvSpPr>
          <p:nvPr>
            <p:ph type="sldNum" sz="quarter" idx="5"/>
          </p:nvPr>
        </p:nvSpPr>
        <p:spPr/>
        <p:txBody>
          <a:bodyPr/>
          <a:lstStyle/>
          <a:p>
            <a:pPr>
              <a:defRPr/>
            </a:pPr>
            <a:fld id="{129FED40-BA6C-4F15-A9EB-4165561AD144}" type="slidenum">
              <a:rPr lang="pl-PL" smtClean="0"/>
              <a:pPr>
                <a:defRPr/>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3490" name="Symbol zastępczy notatek 2"/>
          <p:cNvSpPr>
            <a:spLocks noGrp="1"/>
          </p:cNvSpPr>
          <p:nvPr>
            <p:ph type="body" idx="1"/>
          </p:nvPr>
        </p:nvSpPr>
        <p:spPr bwMode="auto">
          <a:noFill/>
        </p:spPr>
        <p:txBody>
          <a:bodyPr/>
          <a:lstStyle/>
          <a:p>
            <a:endParaRPr lang="pl-PL" smtClean="0"/>
          </a:p>
        </p:txBody>
      </p:sp>
      <p:sp>
        <p:nvSpPr>
          <p:cNvPr id="4" name="Symbol zastępczy numeru slajdu 3"/>
          <p:cNvSpPr>
            <a:spLocks noGrp="1"/>
          </p:cNvSpPr>
          <p:nvPr>
            <p:ph type="sldNum" sz="quarter" idx="5"/>
          </p:nvPr>
        </p:nvSpPr>
        <p:spPr/>
        <p:txBody>
          <a:bodyPr/>
          <a:lstStyle/>
          <a:p>
            <a:pPr>
              <a:defRPr/>
            </a:pPr>
            <a:fld id="{1F486DBA-2DD8-49C0-9FB5-AD6EDAEBE805}" type="slidenum">
              <a:rPr lang="pl-PL" smtClean="0"/>
              <a:pPr>
                <a:defRPr/>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5538" name="Symbol zastępczy notatek 2"/>
          <p:cNvSpPr>
            <a:spLocks noGrp="1"/>
          </p:cNvSpPr>
          <p:nvPr>
            <p:ph type="body" idx="1"/>
          </p:nvPr>
        </p:nvSpPr>
        <p:spPr bwMode="auto">
          <a:noFill/>
        </p:spPr>
        <p:txBody>
          <a:bodyPr/>
          <a:lstStyle/>
          <a:p>
            <a:pPr>
              <a:spcBef>
                <a:spcPct val="0"/>
              </a:spcBef>
            </a:pPr>
            <a:endParaRPr lang="pl-PL" smtClean="0"/>
          </a:p>
        </p:txBody>
      </p:sp>
      <p:sp>
        <p:nvSpPr>
          <p:cNvPr id="71683"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189F3E-D588-430D-8032-5B9304BCBAD3}" type="slidenum">
              <a:rPr lang="pl-PL" smtClean="0">
                <a:cs typeface="Arial" charset="0"/>
              </a:rPr>
              <a:pPr fontAlgn="base">
                <a:spcBef>
                  <a:spcPct val="0"/>
                </a:spcBef>
                <a:spcAft>
                  <a:spcPct val="0"/>
                </a:spcAft>
                <a:defRPr/>
              </a:pPr>
              <a:t>15</a:t>
            </a:fld>
            <a:endParaRPr lang="pl-PL"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7586" name="Symbol zastępczy notatek 2"/>
          <p:cNvSpPr>
            <a:spLocks noGrp="1"/>
          </p:cNvSpPr>
          <p:nvPr>
            <p:ph type="body" idx="1"/>
          </p:nvPr>
        </p:nvSpPr>
        <p:spPr bwMode="auto">
          <a:noFill/>
        </p:spPr>
        <p:txBody>
          <a:bodyPr/>
          <a:lstStyle/>
          <a:p>
            <a:pPr>
              <a:spcBef>
                <a:spcPct val="0"/>
              </a:spcBef>
            </a:pPr>
            <a:endParaRPr lang="pl-PL" smtClean="0"/>
          </a:p>
        </p:txBody>
      </p:sp>
      <p:sp>
        <p:nvSpPr>
          <p:cNvPr id="73731"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A50778-B247-42B5-89D3-0C105F5B2DA3}" type="slidenum">
              <a:rPr lang="pl-PL" smtClean="0">
                <a:cs typeface="Arial" charset="0"/>
              </a:rPr>
              <a:pPr fontAlgn="base">
                <a:spcBef>
                  <a:spcPct val="0"/>
                </a:spcBef>
                <a:spcAft>
                  <a:spcPct val="0"/>
                </a:spcAft>
                <a:defRPr/>
              </a:pPr>
              <a:t>16</a:t>
            </a:fld>
            <a:endParaRPr lang="pl-PL"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9634" name="Symbol zastępczy notatek 2"/>
          <p:cNvSpPr>
            <a:spLocks noGrp="1"/>
          </p:cNvSpPr>
          <p:nvPr>
            <p:ph type="body" idx="1"/>
          </p:nvPr>
        </p:nvSpPr>
        <p:spPr bwMode="auto">
          <a:noFill/>
        </p:spPr>
        <p:txBody>
          <a:bodyPr/>
          <a:lstStyle/>
          <a:p>
            <a:pPr>
              <a:spcBef>
                <a:spcPct val="0"/>
              </a:spcBef>
            </a:pPr>
            <a:endParaRPr lang="pl-PL" smtClean="0"/>
          </a:p>
        </p:txBody>
      </p:sp>
      <p:sp>
        <p:nvSpPr>
          <p:cNvPr id="75779"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5CF3D8-4CF2-4AE9-9303-DB3780B06C84}" type="slidenum">
              <a:rPr lang="pl-PL" smtClean="0">
                <a:cs typeface="Arial" charset="0"/>
              </a:rPr>
              <a:pPr fontAlgn="base">
                <a:spcBef>
                  <a:spcPct val="0"/>
                </a:spcBef>
                <a:spcAft>
                  <a:spcPct val="0"/>
                </a:spcAft>
                <a:defRPr/>
              </a:pPr>
              <a:t>17</a:t>
            </a:fld>
            <a:endParaRPr lang="pl-PL"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5778" name="Symbol zastępczy notatek 2"/>
          <p:cNvSpPr>
            <a:spLocks noGrp="1"/>
          </p:cNvSpPr>
          <p:nvPr>
            <p:ph type="body" idx="1"/>
          </p:nvPr>
        </p:nvSpPr>
        <p:spPr bwMode="auto">
          <a:noFill/>
        </p:spPr>
        <p:txBody>
          <a:bodyPr/>
          <a:lstStyle/>
          <a:p>
            <a:pPr marL="177800" indent="-41275" algn="just">
              <a:buFont typeface="Wingdings 2" pitchFamily="18" charset="2"/>
              <a:buNone/>
            </a:pPr>
            <a:endParaRPr lang="pl-PL" smtClean="0"/>
          </a:p>
        </p:txBody>
      </p:sp>
      <p:sp>
        <p:nvSpPr>
          <p:cNvPr id="4" name="Symbol zastępczy numeru slajdu 3"/>
          <p:cNvSpPr>
            <a:spLocks noGrp="1"/>
          </p:cNvSpPr>
          <p:nvPr>
            <p:ph type="sldNum" sz="quarter" idx="5"/>
          </p:nvPr>
        </p:nvSpPr>
        <p:spPr/>
        <p:txBody>
          <a:bodyPr/>
          <a:lstStyle/>
          <a:p>
            <a:pPr>
              <a:defRPr/>
            </a:pPr>
            <a:fld id="{2188F851-4AE5-4AB3-9066-8EAAB94148D5}" type="slidenum">
              <a:rPr lang="pl-PL" smtClean="0"/>
              <a:pPr>
                <a:defRPr/>
              </a:pPr>
              <a:t>21</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6626" name="Symbol zastępczy notatek 2"/>
          <p:cNvSpPr>
            <a:spLocks noGrp="1"/>
          </p:cNvSpPr>
          <p:nvPr>
            <p:ph type="body" idx="1"/>
          </p:nvPr>
        </p:nvSpPr>
        <p:spPr bwMode="auto">
          <a:noFill/>
        </p:spPr>
        <p:txBody>
          <a:bodyPr/>
          <a:lstStyle/>
          <a:p>
            <a:pPr>
              <a:spcBef>
                <a:spcPct val="0"/>
              </a:spcBef>
            </a:pPr>
            <a:endParaRPr lang="pl-PL" dirty="0" smtClean="0"/>
          </a:p>
        </p:txBody>
      </p:sp>
      <p:sp>
        <p:nvSpPr>
          <p:cNvPr id="30723"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082DF2-5DF4-448F-B56E-53E9B2A5EA1F}" type="slidenum">
              <a:rPr lang="pl-PL" smtClean="0">
                <a:cs typeface="Arial" charset="0"/>
              </a:rPr>
              <a:pPr fontAlgn="base">
                <a:spcBef>
                  <a:spcPct val="0"/>
                </a:spcBef>
                <a:spcAft>
                  <a:spcPct val="0"/>
                </a:spcAft>
                <a:defRPr/>
              </a:pPr>
              <a:t>2</a:t>
            </a:fld>
            <a:endParaRPr lang="pl-PL"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24578" name="Symbol zastępczy notatek 2"/>
          <p:cNvSpPr>
            <a:spLocks noGrp="1"/>
          </p:cNvSpPr>
          <p:nvPr>
            <p:ph type="body" idx="1"/>
          </p:nvPr>
        </p:nvSpPr>
        <p:spPr bwMode="auto">
          <a:noFill/>
        </p:spPr>
        <p:txBody>
          <a:bodyPr/>
          <a:lstStyle/>
          <a:p>
            <a:pPr>
              <a:spcBef>
                <a:spcPct val="0"/>
              </a:spcBef>
            </a:pPr>
            <a:endParaRPr lang="pl-PL" smtClean="0"/>
          </a:p>
        </p:txBody>
      </p:sp>
      <p:sp>
        <p:nvSpPr>
          <p:cNvPr id="32771"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F4ADB0-0BC1-436C-A279-9C1C765C7B63}" type="slidenum">
              <a:rPr lang="pl-PL" smtClean="0">
                <a:cs typeface="Arial" charset="0"/>
              </a:rPr>
              <a:pPr fontAlgn="base">
                <a:spcBef>
                  <a:spcPct val="0"/>
                </a:spcBef>
                <a:spcAft>
                  <a:spcPct val="0"/>
                </a:spcAft>
                <a:defRPr/>
              </a:pPr>
              <a:t>3</a:t>
            </a:fld>
            <a:endParaRPr lang="pl-PL"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18434" name="Symbol zastępczy notatek 2"/>
          <p:cNvSpPr>
            <a:spLocks noGrp="1"/>
          </p:cNvSpPr>
          <p:nvPr>
            <p:ph type="body" idx="1"/>
          </p:nvPr>
        </p:nvSpPr>
        <p:spPr bwMode="auto">
          <a:noFill/>
        </p:spPr>
        <p:txBody>
          <a:bodyPr/>
          <a:lstStyle/>
          <a:p>
            <a:pPr>
              <a:spcBef>
                <a:spcPct val="0"/>
              </a:spcBef>
            </a:pPr>
            <a:endParaRPr lang="pl-PL" dirty="0" smtClean="0"/>
          </a:p>
        </p:txBody>
      </p:sp>
      <p:sp>
        <p:nvSpPr>
          <p:cNvPr id="22531"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184DC0-ACD2-4D3A-BA28-9EE2893A2257}" type="slidenum">
              <a:rPr lang="pl-PL" smtClean="0">
                <a:cs typeface="Arial" charset="0"/>
              </a:rPr>
              <a:pPr fontAlgn="base">
                <a:spcBef>
                  <a:spcPct val="0"/>
                </a:spcBef>
                <a:spcAft>
                  <a:spcPct val="0"/>
                </a:spcAft>
                <a:defRPr/>
              </a:pPr>
              <a:t>4</a:t>
            </a:fld>
            <a:endParaRPr lang="pl-PL"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 name="Symbol zastępczy notatek 2"/>
          <p:cNvSpPr>
            <a:spLocks noGrp="1"/>
          </p:cNvSpPr>
          <p:nvPr>
            <p:ph type="body" idx="1"/>
          </p:nvPr>
        </p:nvSpPr>
        <p:spPr/>
        <p:txBody>
          <a:bodyPr rtlCol="0">
            <a:normAutofit fontScale="32500" lnSpcReduction="20000"/>
          </a:bodyPr>
          <a:lstStyle/>
          <a:p>
            <a:pPr fontAlgn="auto">
              <a:spcBef>
                <a:spcPts val="0"/>
              </a:spcBef>
              <a:spcAft>
                <a:spcPts val="0"/>
              </a:spcAft>
              <a:defRPr/>
            </a:pPr>
            <a:endParaRPr lang="pl-PL" dirty="0">
              <a:cs typeface="+mn-cs"/>
            </a:endParaRPr>
          </a:p>
        </p:txBody>
      </p:sp>
      <p:sp>
        <p:nvSpPr>
          <p:cNvPr id="24579"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274D4-EE56-43CD-AC7F-8C69932A6246}" type="slidenum">
              <a:rPr lang="pl-PL" smtClean="0">
                <a:cs typeface="Arial" charset="0"/>
              </a:rPr>
              <a:pPr fontAlgn="base">
                <a:spcBef>
                  <a:spcPct val="0"/>
                </a:spcBef>
                <a:spcAft>
                  <a:spcPct val="0"/>
                </a:spcAft>
                <a:defRPr/>
              </a:pPr>
              <a:t>5</a:t>
            </a:fld>
            <a:endParaRPr lang="pl-PL"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 name="Symbol zastępczy notatek 2"/>
          <p:cNvSpPr>
            <a:spLocks noGrp="1"/>
          </p:cNvSpPr>
          <p:nvPr>
            <p:ph type="body" idx="1"/>
          </p:nvPr>
        </p:nvSpPr>
        <p:spPr/>
        <p:txBody>
          <a:bodyPr rtlCol="0">
            <a:normAutofit fontScale="92500" lnSpcReduction="20000"/>
          </a:bodyPr>
          <a:lstStyle/>
          <a:p>
            <a:pPr fontAlgn="auto">
              <a:spcBef>
                <a:spcPts val="0"/>
              </a:spcBef>
              <a:spcAft>
                <a:spcPts val="0"/>
              </a:spcAft>
              <a:defRPr/>
            </a:pPr>
            <a:endParaRPr lang="pl-PL" sz="1100" dirty="0" smtClean="0">
              <a:cs typeface="+mn-cs"/>
            </a:endParaRPr>
          </a:p>
        </p:txBody>
      </p:sp>
      <p:sp>
        <p:nvSpPr>
          <p:cNvPr id="17411"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22FD439-87AF-4A42-A7F1-AB5A66B6B931}" type="slidenum">
              <a:rPr lang="pl-PL" smtClean="0">
                <a:cs typeface="Arial" charset="0"/>
              </a:rPr>
              <a:pPr fontAlgn="base">
                <a:spcBef>
                  <a:spcPct val="0"/>
                </a:spcBef>
                <a:spcAft>
                  <a:spcPct val="0"/>
                </a:spcAft>
                <a:defRPr/>
              </a:pPr>
              <a:t>6</a:t>
            </a:fld>
            <a:endParaRPr lang="pl-PL"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2770" name="Symbol zastępczy notatek 2"/>
          <p:cNvSpPr>
            <a:spLocks noGrp="1"/>
          </p:cNvSpPr>
          <p:nvPr>
            <p:ph type="body" idx="1"/>
          </p:nvPr>
        </p:nvSpPr>
        <p:spPr bwMode="auto">
          <a:noFill/>
        </p:spPr>
        <p:txBody>
          <a:bodyPr/>
          <a:lstStyle/>
          <a:p>
            <a:pPr>
              <a:spcBef>
                <a:spcPct val="0"/>
              </a:spcBef>
            </a:pPr>
            <a:endParaRPr lang="pl-PL" smtClean="0"/>
          </a:p>
        </p:txBody>
      </p:sp>
      <p:sp>
        <p:nvSpPr>
          <p:cNvPr id="36867"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D3A002-9B71-4EDF-AB38-B085AFEC893A}" type="slidenum">
              <a:rPr lang="pl-PL" smtClean="0">
                <a:cs typeface="Arial" charset="0"/>
              </a:rPr>
              <a:pPr fontAlgn="base">
                <a:spcBef>
                  <a:spcPct val="0"/>
                </a:spcBef>
                <a:spcAft>
                  <a:spcPct val="0"/>
                </a:spcAft>
                <a:defRPr/>
              </a:pPr>
              <a:t>7</a:t>
            </a:fld>
            <a:endParaRPr lang="pl-PL"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34818" name="Symbol zastępczy notatek 2"/>
          <p:cNvSpPr>
            <a:spLocks noGrp="1"/>
          </p:cNvSpPr>
          <p:nvPr>
            <p:ph type="body" idx="1"/>
          </p:nvPr>
        </p:nvSpPr>
        <p:spPr bwMode="auto">
          <a:noFill/>
        </p:spPr>
        <p:txBody>
          <a:bodyPr/>
          <a:lstStyle/>
          <a:p>
            <a:pPr>
              <a:spcBef>
                <a:spcPct val="0"/>
              </a:spcBef>
            </a:pPr>
            <a:endParaRPr lang="pl-PL" smtClean="0"/>
          </a:p>
        </p:txBody>
      </p:sp>
      <p:sp>
        <p:nvSpPr>
          <p:cNvPr id="44035" name="Symbol zastępczy numeru slajd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E138C0-405E-407F-8D79-C71AF440EF1B}" type="slidenum">
              <a:rPr lang="pl-PL" smtClean="0">
                <a:cs typeface="Arial" charset="0"/>
              </a:rPr>
              <a:pPr fontAlgn="base">
                <a:spcBef>
                  <a:spcPct val="0"/>
                </a:spcBef>
                <a:spcAft>
                  <a:spcPct val="0"/>
                </a:spcAft>
                <a:defRPr/>
              </a:pPr>
              <a:t>8</a:t>
            </a:fld>
            <a:endParaRPr lang="pl-PL"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D22A4AAB-2C8E-408B-8007-2337724588B7}" type="slidenum">
              <a:rPr lang="pl-PL" smtClean="0"/>
              <a:pPr>
                <a:defRPr/>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685800" y="990600"/>
            <a:ext cx="7772400" cy="1371600"/>
          </a:xfrm>
        </p:spPr>
        <p:txBody>
          <a:bodyPr/>
          <a:lstStyle>
            <a:lvl1pPr>
              <a:defRPr sz="4000"/>
            </a:lvl1pPr>
          </a:lstStyle>
          <a:p>
            <a:r>
              <a:rPr lang="pl-PL"/>
              <a:t>Kliknij, aby edytować styl wzorca tytułu</a:t>
            </a:r>
          </a:p>
        </p:txBody>
      </p:sp>
      <p:sp>
        <p:nvSpPr>
          <p:cNvPr id="1044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pl-PL"/>
              <a:t>Kliknij, aby edytować styl wzorca podtytułu</a:t>
            </a:r>
          </a:p>
        </p:txBody>
      </p:sp>
      <p:sp>
        <p:nvSpPr>
          <p:cNvPr id="104452" name="Rectangle 4"/>
          <p:cNvSpPr>
            <a:spLocks noGrp="1" noChangeArrowheads="1"/>
          </p:cNvSpPr>
          <p:nvPr>
            <p:ph type="dt" sz="half" idx="2"/>
          </p:nvPr>
        </p:nvSpPr>
        <p:spPr>
          <a:xfrm>
            <a:off x="685800" y="6248400"/>
            <a:ext cx="1905000" cy="457200"/>
          </a:xfrm>
        </p:spPr>
        <p:txBody>
          <a:bodyPr/>
          <a:lstStyle>
            <a:lvl1pPr>
              <a:defRPr/>
            </a:lvl1pPr>
          </a:lstStyle>
          <a:p>
            <a:fld id="{6B83DA0D-48E8-4140-BA25-1D58311556C3}" type="datetimeFigureOut">
              <a:rPr lang="pl-PL"/>
              <a:pPr/>
              <a:t>2013-03-02</a:t>
            </a:fld>
            <a:endParaRPr lang="pl-PL"/>
          </a:p>
        </p:txBody>
      </p:sp>
      <p:sp>
        <p:nvSpPr>
          <p:cNvPr id="104453" name="Rectangle 5"/>
          <p:cNvSpPr>
            <a:spLocks noGrp="1" noChangeArrowheads="1"/>
          </p:cNvSpPr>
          <p:nvPr>
            <p:ph type="ftr" sz="quarter" idx="3"/>
          </p:nvPr>
        </p:nvSpPr>
        <p:spPr>
          <a:xfrm>
            <a:off x="3124200" y="6248400"/>
            <a:ext cx="2895600" cy="457200"/>
          </a:xfrm>
        </p:spPr>
        <p:txBody>
          <a:bodyPr/>
          <a:lstStyle>
            <a:lvl1pPr>
              <a:defRPr/>
            </a:lvl1pPr>
          </a:lstStyle>
          <a:p>
            <a:endParaRPr lang="pl-PL"/>
          </a:p>
        </p:txBody>
      </p:sp>
      <p:sp>
        <p:nvSpPr>
          <p:cNvPr id="104454" name="Rectangle 6"/>
          <p:cNvSpPr>
            <a:spLocks noGrp="1" noChangeArrowheads="1"/>
          </p:cNvSpPr>
          <p:nvPr>
            <p:ph type="sldNum" sz="quarter" idx="4"/>
          </p:nvPr>
        </p:nvSpPr>
        <p:spPr>
          <a:xfrm>
            <a:off x="6553200" y="6248400"/>
            <a:ext cx="1905000" cy="457200"/>
          </a:xfrm>
        </p:spPr>
        <p:txBody>
          <a:bodyPr/>
          <a:lstStyle>
            <a:lvl1pPr>
              <a:defRPr/>
            </a:lvl1pPr>
          </a:lstStyle>
          <a:p>
            <a:fld id="{CF20B571-ED15-4DE0-9FD3-1EE3C0E0D2C0}" type="slidenum">
              <a:rPr lang="pl-PL"/>
              <a:pPr/>
              <a:t>‹#›</a:t>
            </a:fld>
            <a:endParaRPr lang="pl-PL"/>
          </a:p>
        </p:txBody>
      </p:sp>
      <p:sp>
        <p:nvSpPr>
          <p:cNvPr id="104455"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lIns="91429" tIns="45715" rIns="91429" bIns="45715"/>
          <a:lstStyle/>
          <a:p>
            <a:endParaRPr lang="pl-PL" sz="2400" dirty="0">
              <a:latin typeface="Times New Roman" pitchFamily="18" charset="0"/>
            </a:endParaRPr>
          </a:p>
        </p:txBody>
      </p:sp>
    </p:spTree>
  </p:cSld>
  <p:clrMapOvr>
    <a:masterClrMapping/>
  </p:clrMapOvr>
  <p:transition spd="med">
    <p:fade thruBlk="1"/>
    <p:sndAc>
      <p:stSnd>
        <p:snd r:embed="rId1" name="voltage.wav"/>
      </p:stSnd>
    </p:sndAc>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4" name="Symbol zastępczy daty 3"/>
          <p:cNvSpPr>
            <a:spLocks noGrp="1"/>
          </p:cNvSpPr>
          <p:nvPr>
            <p:ph type="dt" sz="half" idx="10"/>
          </p:nvPr>
        </p:nvSpPr>
        <p:spPr/>
        <p:txBody>
          <a:bodyPr/>
          <a:lstStyle>
            <a:lvl1pPr>
              <a:defRPr/>
            </a:lvl1pPr>
          </a:lstStyle>
          <a:p>
            <a:fld id="{A4A17162-B8C6-47EC-A2F5-78BA19EE4C4F}" type="datetimeFigureOut">
              <a:rPr lang="pl-PL"/>
              <a:pPr/>
              <a:t>2013-03-02</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D1FB1094-2D2D-453B-B609-DA5BB4BD171B}"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73839" y="304800"/>
            <a:ext cx="2001837" cy="5715000"/>
          </a:xfrm>
        </p:spPr>
        <p:txBody>
          <a:bodyPr vert="eaVert"/>
          <a:lstStyle/>
          <a:p>
            <a:r>
              <a:rPr lang="en-US"/>
              <a:t>Kliknij, aby edytować styl</a:t>
            </a:r>
            <a:endParaRPr lang="pl-PL"/>
          </a:p>
        </p:txBody>
      </p:sp>
      <p:sp>
        <p:nvSpPr>
          <p:cNvPr id="3" name="Symbol zastępczy tytułu pionowego 2"/>
          <p:cNvSpPr>
            <a:spLocks noGrp="1"/>
          </p:cNvSpPr>
          <p:nvPr>
            <p:ph type="body" orient="vert" idx="1"/>
          </p:nvPr>
        </p:nvSpPr>
        <p:spPr>
          <a:xfrm>
            <a:off x="566738" y="304800"/>
            <a:ext cx="5854700" cy="5715000"/>
          </a:xfrm>
        </p:spPr>
        <p:txBody>
          <a:bodyPr vert="eaVert"/>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4" name="Symbol zastępczy daty 3"/>
          <p:cNvSpPr>
            <a:spLocks noGrp="1"/>
          </p:cNvSpPr>
          <p:nvPr>
            <p:ph type="dt" sz="half" idx="10"/>
          </p:nvPr>
        </p:nvSpPr>
        <p:spPr/>
        <p:txBody>
          <a:bodyPr/>
          <a:lstStyle>
            <a:lvl1pPr>
              <a:defRPr/>
            </a:lvl1pPr>
          </a:lstStyle>
          <a:p>
            <a:fld id="{5354D714-38C0-4D4F-8189-19FD804B6581}" type="datetimeFigureOut">
              <a:rPr lang="pl-PL"/>
              <a:pPr/>
              <a:t>2013-03-02</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47B7F868-8D5E-429F-977B-FD125F66429A}"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a:t>Kliknij, aby edytować styl</a:t>
            </a:r>
            <a:endParaRPr lang="pl-PL"/>
          </a:p>
        </p:txBody>
      </p:sp>
      <p:sp>
        <p:nvSpPr>
          <p:cNvPr id="3" name="Symbol zastępczy zawartości 2"/>
          <p:cNvSpPr>
            <a:spLocks noGrp="1"/>
          </p:cNvSpPr>
          <p:nvPr>
            <p:ph idx="1"/>
          </p:nvPr>
        </p:nvSpPr>
        <p:spPr/>
        <p:txBody>
          <a:body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4" name="Symbol zastępczy daty 3"/>
          <p:cNvSpPr>
            <a:spLocks noGrp="1"/>
          </p:cNvSpPr>
          <p:nvPr>
            <p:ph type="dt" sz="half" idx="10"/>
          </p:nvPr>
        </p:nvSpPr>
        <p:spPr/>
        <p:txBody>
          <a:bodyPr/>
          <a:lstStyle>
            <a:lvl1pPr>
              <a:defRPr/>
            </a:lvl1pPr>
          </a:lstStyle>
          <a:p>
            <a:fld id="{B9B4AF6F-63D1-4D74-A189-C9A2EA32DF39}" type="datetimeFigureOut">
              <a:rPr lang="pl-PL"/>
              <a:pPr/>
              <a:t>2013-03-02</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1E4E6441-CE44-46AD-90BF-1E72998751B4}"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1"/>
            <a:ext cx="7772400" cy="1362075"/>
          </a:xfrm>
        </p:spPr>
        <p:txBody>
          <a:bodyPr anchor="t"/>
          <a:lstStyle>
            <a:lvl1pPr algn="l">
              <a:defRPr sz="4000" b="1" cap="all"/>
            </a:lvl1pPr>
          </a:lstStyle>
          <a:p>
            <a:r>
              <a:rPr lang="en-US"/>
              <a:t>Kliknij, aby edytować styl</a:t>
            </a:r>
            <a:endParaRPr lang="pl-PL"/>
          </a:p>
        </p:txBody>
      </p:sp>
      <p:sp>
        <p:nvSpPr>
          <p:cNvPr id="3" name="Symbol zastępczy tekstu 2"/>
          <p:cNvSpPr>
            <a:spLocks noGrp="1"/>
          </p:cNvSpPr>
          <p:nvPr>
            <p:ph type="body" idx="1"/>
          </p:nvPr>
        </p:nvSpPr>
        <p:spPr>
          <a:xfrm>
            <a:off x="722313" y="2906714"/>
            <a:ext cx="7772400" cy="1500187"/>
          </a:xfrm>
        </p:spPr>
        <p:txBody>
          <a:bodyPr anchor="b"/>
          <a:lstStyle>
            <a:lvl1pPr marL="0" indent="0">
              <a:buNone/>
              <a:defRPr sz="2000"/>
            </a:lvl1pPr>
            <a:lvl2pPr marL="457145" indent="0">
              <a:buNone/>
              <a:defRPr sz="1800"/>
            </a:lvl2pPr>
            <a:lvl3pPr marL="914290" indent="0">
              <a:buNone/>
              <a:defRPr sz="1600"/>
            </a:lvl3pPr>
            <a:lvl4pPr marL="1371435" indent="0">
              <a:buNone/>
              <a:defRPr sz="1400"/>
            </a:lvl4pPr>
            <a:lvl5pPr marL="1828581" indent="0">
              <a:buNone/>
              <a:defRPr sz="1400"/>
            </a:lvl5pPr>
            <a:lvl6pPr marL="2285726" indent="0">
              <a:buNone/>
              <a:defRPr sz="1400"/>
            </a:lvl6pPr>
            <a:lvl7pPr marL="2742871" indent="0">
              <a:buNone/>
              <a:defRPr sz="1400"/>
            </a:lvl7pPr>
            <a:lvl8pPr marL="3200016" indent="0">
              <a:buNone/>
              <a:defRPr sz="1400"/>
            </a:lvl8pPr>
            <a:lvl9pPr marL="3657161" indent="0">
              <a:buNone/>
              <a:defRPr sz="1400"/>
            </a:lvl9pPr>
          </a:lstStyle>
          <a:p>
            <a:pPr lvl="0"/>
            <a:r>
              <a:rPr lang="en-US"/>
              <a:t>Kliknij, aby edytować style wzorca tekstu</a:t>
            </a:r>
          </a:p>
        </p:txBody>
      </p:sp>
      <p:sp>
        <p:nvSpPr>
          <p:cNvPr id="4" name="Symbol zastępczy daty 3"/>
          <p:cNvSpPr>
            <a:spLocks noGrp="1"/>
          </p:cNvSpPr>
          <p:nvPr>
            <p:ph type="dt" sz="half" idx="10"/>
          </p:nvPr>
        </p:nvSpPr>
        <p:spPr/>
        <p:txBody>
          <a:bodyPr/>
          <a:lstStyle>
            <a:lvl1pPr>
              <a:defRPr/>
            </a:lvl1pPr>
          </a:lstStyle>
          <a:p>
            <a:fld id="{4B093644-ABC3-4C82-86A4-49F02D768531}" type="datetimeFigureOut">
              <a:rPr lang="pl-PL"/>
              <a:pPr/>
              <a:t>2013-03-02</a:t>
            </a:fld>
            <a:endParaRPr lang="pl-PL"/>
          </a:p>
        </p:txBody>
      </p:sp>
      <p:sp>
        <p:nvSpPr>
          <p:cNvPr id="5" name="Symbol zastępczy stopki 4"/>
          <p:cNvSpPr>
            <a:spLocks noGrp="1"/>
          </p:cNvSpPr>
          <p:nvPr>
            <p:ph type="ftr" sz="quarter" idx="11"/>
          </p:nvPr>
        </p:nvSpPr>
        <p:spPr/>
        <p:txBody>
          <a:bodyPr/>
          <a:lstStyle>
            <a:lvl1pPr>
              <a:defRPr/>
            </a:lvl1pPr>
          </a:lstStyle>
          <a:p>
            <a:endParaRPr lang="pl-PL"/>
          </a:p>
        </p:txBody>
      </p:sp>
      <p:sp>
        <p:nvSpPr>
          <p:cNvPr id="6" name="Symbol zastępczy numeru slajdu 5"/>
          <p:cNvSpPr>
            <a:spLocks noGrp="1"/>
          </p:cNvSpPr>
          <p:nvPr>
            <p:ph type="sldNum" sz="quarter" idx="12"/>
          </p:nvPr>
        </p:nvSpPr>
        <p:spPr/>
        <p:txBody>
          <a:bodyPr/>
          <a:lstStyle>
            <a:lvl1pPr>
              <a:defRPr/>
            </a:lvl1pPr>
          </a:lstStyle>
          <a:p>
            <a:fld id="{5B07CAF5-9FB4-410D-91B0-AFC167FFDB20}"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a:t>Kliknij, aby edytować styl</a:t>
            </a:r>
            <a:endParaRPr lang="pl-PL"/>
          </a:p>
        </p:txBody>
      </p:sp>
      <p:sp>
        <p:nvSpPr>
          <p:cNvPr id="3" name="Symbol zastępczy zawartości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4" name="Symbol zastępczy zawartości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5" name="Symbol zastępczy daty 4"/>
          <p:cNvSpPr>
            <a:spLocks noGrp="1"/>
          </p:cNvSpPr>
          <p:nvPr>
            <p:ph type="dt" sz="half" idx="10"/>
          </p:nvPr>
        </p:nvSpPr>
        <p:spPr/>
        <p:txBody>
          <a:bodyPr/>
          <a:lstStyle>
            <a:lvl1pPr>
              <a:defRPr/>
            </a:lvl1pPr>
          </a:lstStyle>
          <a:p>
            <a:fld id="{82FD413C-DF20-43E9-8CD5-B77D76F9019B}" type="datetimeFigureOut">
              <a:rPr lang="pl-PL"/>
              <a:pPr/>
              <a:t>2013-03-02</a:t>
            </a:fld>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A17DC66A-48D4-4A59-971A-4B6CEA2BD741}"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en-US"/>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en-US"/>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5" name="Symbol zastępczy tekstu 4"/>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en-US"/>
              <a:t>Kliknij, aby edytować style wzorca tekstu</a:t>
            </a:r>
          </a:p>
        </p:txBody>
      </p:sp>
      <p:sp>
        <p:nvSpPr>
          <p:cNvPr id="6" name="Symbol zastępczy zawartości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7" name="Symbol zastępczy daty 6"/>
          <p:cNvSpPr>
            <a:spLocks noGrp="1"/>
          </p:cNvSpPr>
          <p:nvPr>
            <p:ph type="dt" sz="half" idx="10"/>
          </p:nvPr>
        </p:nvSpPr>
        <p:spPr/>
        <p:txBody>
          <a:bodyPr/>
          <a:lstStyle>
            <a:lvl1pPr>
              <a:defRPr/>
            </a:lvl1pPr>
          </a:lstStyle>
          <a:p>
            <a:fld id="{4B632CB2-66CF-43B8-9D77-3B18692F946E}" type="datetimeFigureOut">
              <a:rPr lang="pl-PL"/>
              <a:pPr/>
              <a:t>2013-03-02</a:t>
            </a:fld>
            <a:endParaRPr lang="pl-PL"/>
          </a:p>
        </p:txBody>
      </p:sp>
      <p:sp>
        <p:nvSpPr>
          <p:cNvPr id="8" name="Symbol zastępczy stopki 7"/>
          <p:cNvSpPr>
            <a:spLocks noGrp="1"/>
          </p:cNvSpPr>
          <p:nvPr>
            <p:ph type="ftr" sz="quarter" idx="11"/>
          </p:nvPr>
        </p:nvSpPr>
        <p:spPr/>
        <p:txBody>
          <a:bodyPr/>
          <a:lstStyle>
            <a:lvl1pPr>
              <a:defRPr/>
            </a:lvl1pPr>
          </a:lstStyle>
          <a:p>
            <a:endParaRPr lang="pl-PL"/>
          </a:p>
        </p:txBody>
      </p:sp>
      <p:sp>
        <p:nvSpPr>
          <p:cNvPr id="9" name="Symbol zastępczy numeru slajdu 8"/>
          <p:cNvSpPr>
            <a:spLocks noGrp="1"/>
          </p:cNvSpPr>
          <p:nvPr>
            <p:ph type="sldNum" sz="quarter" idx="12"/>
          </p:nvPr>
        </p:nvSpPr>
        <p:spPr/>
        <p:txBody>
          <a:bodyPr/>
          <a:lstStyle>
            <a:lvl1pPr>
              <a:defRPr/>
            </a:lvl1pPr>
          </a:lstStyle>
          <a:p>
            <a:fld id="{00A67A20-57A7-4102-9718-089936B78918}"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US"/>
              <a:t>Kliknij, aby edytować styl</a:t>
            </a:r>
            <a:endParaRPr lang="pl-PL"/>
          </a:p>
        </p:txBody>
      </p:sp>
      <p:sp>
        <p:nvSpPr>
          <p:cNvPr id="3" name="Symbol zastępczy daty 2"/>
          <p:cNvSpPr>
            <a:spLocks noGrp="1"/>
          </p:cNvSpPr>
          <p:nvPr>
            <p:ph type="dt" sz="half" idx="10"/>
          </p:nvPr>
        </p:nvSpPr>
        <p:spPr/>
        <p:txBody>
          <a:bodyPr/>
          <a:lstStyle>
            <a:lvl1pPr>
              <a:defRPr/>
            </a:lvl1pPr>
          </a:lstStyle>
          <a:p>
            <a:fld id="{2226E35F-BAF4-4668-906D-1351531953D6}" type="datetimeFigureOut">
              <a:rPr lang="pl-PL"/>
              <a:pPr/>
              <a:t>2013-03-02</a:t>
            </a:fld>
            <a:endParaRPr lang="pl-PL"/>
          </a:p>
        </p:txBody>
      </p:sp>
      <p:sp>
        <p:nvSpPr>
          <p:cNvPr id="4" name="Symbol zastępczy stopki 3"/>
          <p:cNvSpPr>
            <a:spLocks noGrp="1"/>
          </p:cNvSpPr>
          <p:nvPr>
            <p:ph type="ftr" sz="quarter" idx="11"/>
          </p:nvPr>
        </p:nvSpPr>
        <p:spPr/>
        <p:txBody>
          <a:bodyPr/>
          <a:lstStyle>
            <a:lvl1pPr>
              <a:defRPr/>
            </a:lvl1pPr>
          </a:lstStyle>
          <a:p>
            <a:endParaRPr lang="pl-PL"/>
          </a:p>
        </p:txBody>
      </p:sp>
      <p:sp>
        <p:nvSpPr>
          <p:cNvPr id="5" name="Symbol zastępczy numeru slajdu 4"/>
          <p:cNvSpPr>
            <a:spLocks noGrp="1"/>
          </p:cNvSpPr>
          <p:nvPr>
            <p:ph type="sldNum" sz="quarter" idx="12"/>
          </p:nvPr>
        </p:nvSpPr>
        <p:spPr/>
        <p:txBody>
          <a:bodyPr/>
          <a:lstStyle>
            <a:lvl1pPr>
              <a:defRPr/>
            </a:lvl1pPr>
          </a:lstStyle>
          <a:p>
            <a:fld id="{712C8F41-5CA8-4993-AB68-A6B7283E9E99}"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lvl1pPr>
          </a:lstStyle>
          <a:p>
            <a:fld id="{F4A0A3CA-8D83-416C-8832-84F557C14E7A}" type="datetimeFigureOut">
              <a:rPr lang="pl-PL"/>
              <a:pPr/>
              <a:t>2013-03-02</a:t>
            </a:fld>
            <a:endParaRPr lang="pl-PL"/>
          </a:p>
        </p:txBody>
      </p:sp>
      <p:sp>
        <p:nvSpPr>
          <p:cNvPr id="3" name="Symbol zastępczy stopki 2"/>
          <p:cNvSpPr>
            <a:spLocks noGrp="1"/>
          </p:cNvSpPr>
          <p:nvPr>
            <p:ph type="ftr" sz="quarter" idx="11"/>
          </p:nvPr>
        </p:nvSpPr>
        <p:spPr/>
        <p:txBody>
          <a:bodyPr/>
          <a:lstStyle>
            <a:lvl1pPr>
              <a:defRPr/>
            </a:lvl1pPr>
          </a:lstStyle>
          <a:p>
            <a:endParaRPr lang="pl-PL"/>
          </a:p>
        </p:txBody>
      </p:sp>
      <p:sp>
        <p:nvSpPr>
          <p:cNvPr id="4" name="Symbol zastępczy numeru slajdu 3"/>
          <p:cNvSpPr>
            <a:spLocks noGrp="1"/>
          </p:cNvSpPr>
          <p:nvPr>
            <p:ph type="sldNum" sz="quarter" idx="12"/>
          </p:nvPr>
        </p:nvSpPr>
        <p:spPr/>
        <p:txBody>
          <a:bodyPr/>
          <a:lstStyle>
            <a:lvl1pPr>
              <a:defRPr/>
            </a:lvl1pPr>
          </a:lstStyle>
          <a:p>
            <a:fld id="{0F1CE7D8-2F9E-41EA-BDD0-12902D005748}"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lstStyle>
            <a:lvl1pPr algn="l">
              <a:defRPr sz="2000" b="1"/>
            </a:lvl1pPr>
          </a:lstStyle>
          <a:p>
            <a:r>
              <a:rPr lang="en-US"/>
              <a:t>Kliknij, aby edytować styl</a:t>
            </a:r>
            <a:endParaRPr lang="pl-PL"/>
          </a:p>
        </p:txBody>
      </p:sp>
      <p:sp>
        <p:nvSpPr>
          <p:cNvPr id="3" name="Symbol zastępczy zawartości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Kliknij, aby edytować style wzorca tekstu</a:t>
            </a:r>
          </a:p>
          <a:p>
            <a:pPr lvl="1"/>
            <a:r>
              <a:rPr lang="en-US"/>
              <a:t>Drugi poziom</a:t>
            </a:r>
          </a:p>
          <a:p>
            <a:pPr lvl="2"/>
            <a:r>
              <a:rPr lang="en-US"/>
              <a:t>Trzeci poziom</a:t>
            </a:r>
          </a:p>
          <a:p>
            <a:pPr lvl="3"/>
            <a:r>
              <a:rPr lang="en-US"/>
              <a:t>Czwarty poziom</a:t>
            </a:r>
          </a:p>
          <a:p>
            <a:pPr lvl="4"/>
            <a:r>
              <a:rPr lang="en-US"/>
              <a:t>Piąty poziom</a:t>
            </a:r>
            <a:endParaRPr lang="pl-PL"/>
          </a:p>
        </p:txBody>
      </p:sp>
      <p:sp>
        <p:nvSpPr>
          <p:cNvPr id="4" name="Symbol zastępczy tekstu 3"/>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en-US"/>
              <a:t>Kliknij, aby edytować style wzorca tekstu</a:t>
            </a:r>
          </a:p>
        </p:txBody>
      </p:sp>
      <p:sp>
        <p:nvSpPr>
          <p:cNvPr id="5" name="Symbol zastępczy daty 4"/>
          <p:cNvSpPr>
            <a:spLocks noGrp="1"/>
          </p:cNvSpPr>
          <p:nvPr>
            <p:ph type="dt" sz="half" idx="10"/>
          </p:nvPr>
        </p:nvSpPr>
        <p:spPr/>
        <p:txBody>
          <a:bodyPr/>
          <a:lstStyle>
            <a:lvl1pPr>
              <a:defRPr/>
            </a:lvl1pPr>
          </a:lstStyle>
          <a:p>
            <a:fld id="{C4982533-624A-4FD5-A76C-23AADE901B85}" type="datetimeFigureOut">
              <a:rPr lang="pl-PL"/>
              <a:pPr/>
              <a:t>2013-03-02</a:t>
            </a:fld>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9C33FE86-E605-4DE8-B91D-C33E7F48508D}"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en-US"/>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en-US"/>
              <a:t>Kliknij, aby edytować style wzorca tekstu</a:t>
            </a:r>
          </a:p>
        </p:txBody>
      </p:sp>
      <p:sp>
        <p:nvSpPr>
          <p:cNvPr id="5" name="Symbol zastępczy daty 4"/>
          <p:cNvSpPr>
            <a:spLocks noGrp="1"/>
          </p:cNvSpPr>
          <p:nvPr>
            <p:ph type="dt" sz="half" idx="10"/>
          </p:nvPr>
        </p:nvSpPr>
        <p:spPr/>
        <p:txBody>
          <a:bodyPr/>
          <a:lstStyle>
            <a:lvl1pPr>
              <a:defRPr/>
            </a:lvl1pPr>
          </a:lstStyle>
          <a:p>
            <a:fld id="{CAB841A8-FC3D-4078-AA21-06A3D787F4CA}" type="datetimeFigureOut">
              <a:rPr lang="pl-PL"/>
              <a:pPr/>
              <a:t>2013-03-02</a:t>
            </a:fld>
            <a:endParaRPr lang="pl-PL"/>
          </a:p>
        </p:txBody>
      </p:sp>
      <p:sp>
        <p:nvSpPr>
          <p:cNvPr id="6" name="Symbol zastępczy stopki 5"/>
          <p:cNvSpPr>
            <a:spLocks noGrp="1"/>
          </p:cNvSpPr>
          <p:nvPr>
            <p:ph type="ftr" sz="quarter" idx="11"/>
          </p:nvPr>
        </p:nvSpPr>
        <p:spPr/>
        <p:txBody>
          <a:bodyPr/>
          <a:lstStyle>
            <a:lvl1pPr>
              <a:defRPr/>
            </a:lvl1pPr>
          </a:lstStyle>
          <a:p>
            <a:endParaRPr lang="pl-PL"/>
          </a:p>
        </p:txBody>
      </p:sp>
      <p:sp>
        <p:nvSpPr>
          <p:cNvPr id="7" name="Symbol zastępczy numeru slajdu 6"/>
          <p:cNvSpPr>
            <a:spLocks noGrp="1"/>
          </p:cNvSpPr>
          <p:nvPr>
            <p:ph type="sldNum" sz="quarter" idx="12"/>
          </p:nvPr>
        </p:nvSpPr>
        <p:spPr/>
        <p:txBody>
          <a:bodyPr/>
          <a:lstStyle>
            <a:lvl1pPr>
              <a:defRPr/>
            </a:lvl1pPr>
          </a:lstStyle>
          <a:p>
            <a:fld id="{791AAC67-726F-48C6-A793-BED7D98126B1}"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bwMode="auto">
          <a:xfrm>
            <a:off x="574675" y="304801"/>
            <a:ext cx="8001000" cy="1216025"/>
          </a:xfrm>
          <a:prstGeom prst="rect">
            <a:avLst/>
          </a:prstGeom>
          <a:noFill/>
          <a:ln w="9525">
            <a:noFill/>
            <a:miter lim="800000"/>
            <a:headEnd/>
            <a:tailEnd/>
          </a:ln>
          <a:effectLst/>
        </p:spPr>
        <p:txBody>
          <a:bodyPr vert="horz" wrap="square" lIns="91429" tIns="45715" rIns="91429" bIns="45715" numCol="1" anchor="b" anchorCtr="0" compatLnSpc="1">
            <a:prstTxWarp prst="textNoShape">
              <a:avLst/>
            </a:prstTxWarp>
          </a:bodyPr>
          <a:lstStyle/>
          <a:p>
            <a:pPr lvl="0"/>
            <a:r>
              <a:rPr lang="pl-PL" smtClean="0"/>
              <a:t>Kliknij, aby edytować styl wzorca tytułu</a:t>
            </a:r>
          </a:p>
        </p:txBody>
      </p:sp>
      <p:sp>
        <p:nvSpPr>
          <p:cNvPr id="1034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3428" name="AutoShape 4"/>
          <p:cNvSpPr>
            <a:spLocks noChangeArrowheads="1"/>
          </p:cNvSpPr>
          <p:nvPr/>
        </p:nvSpPr>
        <p:spPr bwMode="auto">
          <a:xfrm>
            <a:off x="609600" y="1566864"/>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lIns="91429" tIns="45715" rIns="91429" bIns="45715"/>
          <a:lstStyle/>
          <a:p>
            <a:endParaRPr lang="pl-PL" sz="2400" dirty="0">
              <a:latin typeface="Times New Roman" pitchFamily="18" charset="0"/>
            </a:endParaRPr>
          </a:p>
        </p:txBody>
      </p:sp>
      <p:sp>
        <p:nvSpPr>
          <p:cNvPr id="1034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lIns="91429" tIns="45715" rIns="91429" bIns="45715"/>
          <a:lstStyle/>
          <a:p>
            <a:endParaRPr lang="pl-PL"/>
          </a:p>
        </p:txBody>
      </p:sp>
      <p:sp>
        <p:nvSpPr>
          <p:cNvPr id="1034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defRPr sz="1200"/>
            </a:lvl1pPr>
          </a:lstStyle>
          <a:p>
            <a:fld id="{C66B3378-0B27-4EAF-B915-8E11CA7E8C91}" type="datetimeFigureOut">
              <a:rPr lang="pl-PL"/>
              <a:pPr/>
              <a:t>2013-03-02</a:t>
            </a:fld>
            <a:endParaRPr lang="pl-PL"/>
          </a:p>
        </p:txBody>
      </p:sp>
      <p:sp>
        <p:nvSpPr>
          <p:cNvPr id="1034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ctr">
              <a:defRPr sz="1200"/>
            </a:lvl1pPr>
          </a:lstStyle>
          <a:p>
            <a:endParaRPr lang="pl-PL"/>
          </a:p>
        </p:txBody>
      </p:sp>
      <p:sp>
        <p:nvSpPr>
          <p:cNvPr id="1034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r">
              <a:defRPr sz="1200"/>
            </a:lvl1pPr>
          </a:lstStyle>
          <a:p>
            <a:fld id="{B218E5FC-57C6-4E65-B681-D5618E72C0C8}"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ransition spd="med">
    <p:fade thruBlk="1"/>
    <p:sndAc>
      <p:stSnd>
        <p:snd r:embed="rId13" name="voltage.wav"/>
      </p:stSnd>
    </p:sndAc>
  </p:transition>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145" algn="l" rtl="0" fontAlgn="base">
        <a:spcBef>
          <a:spcPct val="0"/>
        </a:spcBef>
        <a:spcAft>
          <a:spcPct val="0"/>
        </a:spcAft>
        <a:defRPr sz="3800">
          <a:solidFill>
            <a:schemeClr val="tx2"/>
          </a:solidFill>
          <a:latin typeface="Verdana" pitchFamily="34" charset="0"/>
          <a:cs typeface="Arial" charset="0"/>
        </a:defRPr>
      </a:lvl6pPr>
      <a:lvl7pPr marL="914290" algn="l" rtl="0" fontAlgn="base">
        <a:spcBef>
          <a:spcPct val="0"/>
        </a:spcBef>
        <a:spcAft>
          <a:spcPct val="0"/>
        </a:spcAft>
        <a:defRPr sz="3800">
          <a:solidFill>
            <a:schemeClr val="tx2"/>
          </a:solidFill>
          <a:latin typeface="Verdana" pitchFamily="34" charset="0"/>
          <a:cs typeface="Arial" charset="0"/>
        </a:defRPr>
      </a:lvl7pPr>
      <a:lvl8pPr marL="1371435" algn="l" rtl="0" fontAlgn="base">
        <a:spcBef>
          <a:spcPct val="0"/>
        </a:spcBef>
        <a:spcAft>
          <a:spcPct val="0"/>
        </a:spcAft>
        <a:defRPr sz="3800">
          <a:solidFill>
            <a:schemeClr val="tx2"/>
          </a:solidFill>
          <a:latin typeface="Verdana" pitchFamily="34" charset="0"/>
          <a:cs typeface="Arial" charset="0"/>
        </a:defRPr>
      </a:lvl8pPr>
      <a:lvl9pPr marL="1828581" algn="l" rtl="0" fontAlgn="base">
        <a:spcBef>
          <a:spcPct val="0"/>
        </a:spcBef>
        <a:spcAft>
          <a:spcPct val="0"/>
        </a:spcAft>
        <a:defRPr sz="3800">
          <a:solidFill>
            <a:schemeClr val="tx2"/>
          </a:solidFill>
          <a:latin typeface="Verdana" pitchFamily="34" charset="0"/>
          <a:cs typeface="Arial" charset="0"/>
        </a:defRPr>
      </a:lvl9pPr>
    </p:titleStyle>
    <p:bodyStyle>
      <a:lvl1pPr marL="469844" indent="-469844"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7941" indent="-436510"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768" indent="-395240"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660" indent="-387304"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662" indent="-398415"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0807" indent="-398415"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7952" indent="-398415"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097" indent="-398415"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242" indent="-398415"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pl-PL"/>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audio" Target="../media/audio1.wav"/><Relationship Id="rId7" Type="http://schemas.openxmlformats.org/officeDocument/2006/relationships/diagramColors" Target="../diagrams/colors7.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13" Type="http://schemas.microsoft.com/office/2007/relationships/diagramDrawing" Target="../diagrams/drawing2.xml"/><Relationship Id="rId18" Type="http://schemas.microsoft.com/office/2007/relationships/diagramDrawing" Target="../diagrams/drawing3.xml"/><Relationship Id="rId3" Type="http://schemas.openxmlformats.org/officeDocument/2006/relationships/audio" Target="../media/audio1.wav"/><Relationship Id="rId21" Type="http://schemas.openxmlformats.org/officeDocument/2006/relationships/diagramQuickStyle" Target="../diagrams/quickStyle4.xml"/><Relationship Id="rId7" Type="http://schemas.openxmlformats.org/officeDocument/2006/relationships/diagramColors" Target="../diagrams/colors1.xml"/><Relationship Id="rId12" Type="http://schemas.openxmlformats.org/officeDocument/2006/relationships/diagramColors" Target="../diagrams/colors2.xml"/><Relationship Id="rId17" Type="http://schemas.openxmlformats.org/officeDocument/2006/relationships/diagramColors" Target="../diagrams/colors3.xml"/><Relationship Id="rId2" Type="http://schemas.openxmlformats.org/officeDocument/2006/relationships/notesSlide" Target="../notesSlides/notesSlide6.xml"/><Relationship Id="rId16" Type="http://schemas.openxmlformats.org/officeDocument/2006/relationships/diagramQuickStyle" Target="../diagrams/quickStyle3.xml"/><Relationship Id="rId20" Type="http://schemas.openxmlformats.org/officeDocument/2006/relationships/diagramLayout" Target="../diagrams/layout4.xml"/><Relationship Id="rId1" Type="http://schemas.openxmlformats.org/officeDocument/2006/relationships/slideLayout" Target="../slideLayouts/slideLayout7.xml"/><Relationship Id="rId6" Type="http://schemas.openxmlformats.org/officeDocument/2006/relationships/diagramQuickStyle" Target="../diagrams/quickStyle1.xml"/><Relationship Id="rId11" Type="http://schemas.openxmlformats.org/officeDocument/2006/relationships/diagramQuickStyle" Target="../diagrams/quickStyle2.xml"/><Relationship Id="rId5" Type="http://schemas.openxmlformats.org/officeDocument/2006/relationships/diagramLayout" Target="../diagrams/layout1.xml"/><Relationship Id="rId15" Type="http://schemas.openxmlformats.org/officeDocument/2006/relationships/diagramLayout" Target="../diagrams/layout3.xml"/><Relationship Id="rId23" Type="http://schemas.microsoft.com/office/2007/relationships/diagramDrawing" Target="../diagrams/drawing4.xml"/><Relationship Id="rId10" Type="http://schemas.openxmlformats.org/officeDocument/2006/relationships/diagramLayout" Target="../diagrams/layout2.xml"/><Relationship Id="rId19" Type="http://schemas.openxmlformats.org/officeDocument/2006/relationships/diagramData" Target="../diagrams/data4.xml"/><Relationship Id="rId4" Type="http://schemas.openxmlformats.org/officeDocument/2006/relationships/diagramData" Target="../diagrams/data1.xml"/><Relationship Id="rId9" Type="http://schemas.openxmlformats.org/officeDocument/2006/relationships/diagramData" Target="../diagrams/data2.xml"/><Relationship Id="rId14" Type="http://schemas.openxmlformats.org/officeDocument/2006/relationships/diagramData" Target="../diagrams/data3.xml"/><Relationship Id="rId22" Type="http://schemas.openxmlformats.org/officeDocument/2006/relationships/diagramColors" Target="../diagrams/colors4.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audio" Target="../media/audio1.wav"/><Relationship Id="rId7" Type="http://schemas.openxmlformats.org/officeDocument/2006/relationships/diagramColors" Target="../diagrams/colors5.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ytuł 1"/>
          <p:cNvSpPr>
            <a:spLocks noGrp="1"/>
          </p:cNvSpPr>
          <p:nvPr>
            <p:ph type="ctrTitle" idx="4294967295"/>
          </p:nvPr>
        </p:nvSpPr>
        <p:spPr>
          <a:xfrm>
            <a:off x="1828800" y="1828800"/>
            <a:ext cx="6934200" cy="2362200"/>
          </a:xfrm>
        </p:spPr>
        <p:txBody>
          <a:bodyPr anchor="ctr"/>
          <a:lstStyle/>
          <a:p>
            <a:pPr algn="ctr"/>
            <a:r>
              <a:rPr lang="pl-PL" sz="2000" b="1" i="1" dirty="0" smtClean="0">
                <a:solidFill>
                  <a:schemeClr val="hlink"/>
                </a:solidFill>
              </a:rPr>
              <a:t/>
            </a:r>
            <a:br>
              <a:rPr lang="pl-PL" sz="2000" b="1" i="1" dirty="0" smtClean="0">
                <a:solidFill>
                  <a:schemeClr val="hlink"/>
                </a:solidFill>
              </a:rPr>
            </a:br>
            <a:r>
              <a:rPr lang="pl-PL" sz="2000" b="1" i="1" dirty="0" smtClean="0">
                <a:solidFill>
                  <a:schemeClr val="hlink"/>
                </a:solidFill>
              </a:rPr>
              <a:t/>
            </a:r>
            <a:br>
              <a:rPr lang="pl-PL" sz="2000" b="1" i="1" dirty="0" smtClean="0">
                <a:solidFill>
                  <a:schemeClr val="hlink"/>
                </a:solidFill>
              </a:rPr>
            </a:br>
            <a:r>
              <a:rPr lang="pl-PL" sz="2000" b="1" i="1" dirty="0" smtClean="0">
                <a:solidFill>
                  <a:schemeClr val="hlink"/>
                </a:solidFill>
              </a:rPr>
              <a:t/>
            </a:r>
            <a:br>
              <a:rPr lang="pl-PL" sz="2000" b="1" i="1" dirty="0" smtClean="0">
                <a:solidFill>
                  <a:schemeClr val="hlink"/>
                </a:solidFill>
              </a:rPr>
            </a:br>
            <a:r>
              <a:rPr lang="pl-PL" sz="2000" b="1" i="1" dirty="0" err="1" smtClean="0">
                <a:solidFill>
                  <a:schemeClr val="hlink"/>
                </a:solidFill>
              </a:rPr>
              <a:t>Conduct</a:t>
            </a:r>
            <a:r>
              <a:rPr lang="pl-PL" sz="2000" b="1" i="1" dirty="0" smtClean="0">
                <a:solidFill>
                  <a:schemeClr val="hlink"/>
                </a:solidFill>
              </a:rPr>
              <a:t> of </a:t>
            </a:r>
            <a:r>
              <a:rPr lang="pl-PL" sz="2000" b="1" i="1" dirty="0" err="1" smtClean="0">
                <a:solidFill>
                  <a:schemeClr val="hlink"/>
                </a:solidFill>
              </a:rPr>
              <a:t>hostilities</a:t>
            </a:r>
            <a:r>
              <a:rPr lang="pl-PL" sz="2000" b="1" i="1" dirty="0" smtClean="0">
                <a:solidFill>
                  <a:schemeClr val="hlink"/>
                </a:solidFill>
              </a:rPr>
              <a:t> </a:t>
            </a:r>
            <a:br>
              <a:rPr lang="pl-PL" sz="2000" b="1" i="1" dirty="0" smtClean="0">
                <a:solidFill>
                  <a:schemeClr val="hlink"/>
                </a:solidFill>
              </a:rPr>
            </a:br>
            <a:r>
              <a:rPr lang="pl-PL" sz="2000" b="1" i="1" dirty="0" err="1" smtClean="0">
                <a:solidFill>
                  <a:schemeClr val="hlink"/>
                </a:solidFill>
              </a:rPr>
              <a:t>Means</a:t>
            </a:r>
            <a:r>
              <a:rPr lang="pl-PL" sz="2000" b="1" i="1" dirty="0" smtClean="0">
                <a:solidFill>
                  <a:schemeClr val="hlink"/>
                </a:solidFill>
              </a:rPr>
              <a:t> and </a:t>
            </a:r>
            <a:r>
              <a:rPr lang="pl-PL" sz="2000" b="1" i="1" dirty="0" err="1" smtClean="0">
                <a:solidFill>
                  <a:schemeClr val="hlink"/>
                </a:solidFill>
              </a:rPr>
              <a:t>methods</a:t>
            </a:r>
            <a:r>
              <a:rPr lang="pl-PL" sz="2000" b="1" i="1" dirty="0" smtClean="0">
                <a:solidFill>
                  <a:schemeClr val="hlink"/>
                </a:solidFill>
              </a:rPr>
              <a:t> of </a:t>
            </a:r>
            <a:r>
              <a:rPr lang="pl-PL" sz="2000" b="1" i="1" dirty="0" err="1" smtClean="0">
                <a:solidFill>
                  <a:schemeClr val="hlink"/>
                </a:solidFill>
              </a:rPr>
              <a:t>warfare</a:t>
            </a:r>
            <a:r>
              <a:rPr lang="pl-PL" sz="2000" b="1" i="1" dirty="0" smtClean="0">
                <a:solidFill>
                  <a:schemeClr val="hlink"/>
                </a:solidFill>
              </a:rPr>
              <a:t/>
            </a:r>
            <a:br>
              <a:rPr lang="pl-PL" sz="2000" b="1" i="1" dirty="0" smtClean="0">
                <a:solidFill>
                  <a:schemeClr val="hlink"/>
                </a:solidFill>
              </a:rPr>
            </a:br>
            <a:r>
              <a:rPr lang="pl-PL" sz="2000" b="1" i="1" dirty="0" smtClean="0">
                <a:solidFill>
                  <a:schemeClr val="hlink"/>
                </a:solidFill>
              </a:rPr>
              <a:t/>
            </a:r>
            <a:br>
              <a:rPr lang="pl-PL" sz="2000" b="1" i="1" dirty="0" smtClean="0">
                <a:solidFill>
                  <a:schemeClr val="hlink"/>
                </a:solidFill>
              </a:rPr>
            </a:br>
            <a:r>
              <a:rPr lang="pl-PL" sz="2000" b="1" dirty="0" err="1" smtClean="0"/>
              <a:t>Dr</a:t>
            </a:r>
            <a:r>
              <a:rPr lang="pl-PL" sz="2000" b="1" dirty="0" smtClean="0"/>
              <a:t>. Elżbieta Mikos-Skuza</a:t>
            </a:r>
            <a:r>
              <a:rPr lang="pl-PL" sz="2000" dirty="0" smtClean="0"/>
              <a:t/>
            </a:r>
            <a:br>
              <a:rPr lang="pl-PL" sz="2000" dirty="0" smtClean="0"/>
            </a:br>
            <a:r>
              <a:rPr lang="pl-PL" sz="2000" b="1" dirty="0" smtClean="0"/>
              <a:t/>
            </a:r>
            <a:br>
              <a:rPr lang="pl-PL" sz="2000" b="1" dirty="0" smtClean="0"/>
            </a:br>
            <a:r>
              <a:rPr lang="pl-PL" sz="2000" b="1" i="1" dirty="0" err="1" smtClean="0"/>
              <a:t>Seminar</a:t>
            </a:r>
            <a:r>
              <a:rPr lang="pl-PL" sz="2000" b="1" i="1" dirty="0" smtClean="0"/>
              <a:t> „</a:t>
            </a:r>
            <a:r>
              <a:rPr lang="pl-PL" sz="2000" b="1" i="1" dirty="0" err="1" smtClean="0"/>
              <a:t>Introduction</a:t>
            </a:r>
            <a:r>
              <a:rPr lang="pl-PL" sz="2000" b="1" i="1" dirty="0" smtClean="0"/>
              <a:t> to</a:t>
            </a:r>
            <a:r>
              <a:rPr lang="en-US" sz="2000" b="1" i="1" dirty="0" smtClean="0"/>
              <a:t> International Humanitarian Law</a:t>
            </a:r>
            <a:r>
              <a:rPr lang="pl-PL" sz="2000" b="1" i="1" dirty="0" smtClean="0"/>
              <a:t>”</a:t>
            </a:r>
            <a:br>
              <a:rPr lang="pl-PL" sz="2000" b="1" i="1" dirty="0" smtClean="0"/>
            </a:br>
            <a:r>
              <a:rPr lang="pl-PL" sz="2000" b="1" i="1" dirty="0" smtClean="0"/>
              <a:t> </a:t>
            </a:r>
            <a:br>
              <a:rPr lang="pl-PL" sz="2000" b="1" i="1" dirty="0" smtClean="0"/>
            </a:br>
            <a:endParaRPr lang="pl-PL" sz="2000" b="1" dirty="0"/>
          </a:p>
        </p:txBody>
      </p:sp>
      <p:sp>
        <p:nvSpPr>
          <p:cNvPr id="16386" name="Podtytuł 2"/>
          <p:cNvSpPr>
            <a:spLocks noGrp="1"/>
          </p:cNvSpPr>
          <p:nvPr>
            <p:ph type="subTitle" idx="4294967295"/>
          </p:nvPr>
        </p:nvSpPr>
        <p:spPr>
          <a:xfrm>
            <a:off x="1691680" y="4437112"/>
            <a:ext cx="6934200" cy="1295400"/>
          </a:xfrm>
        </p:spPr>
        <p:txBody>
          <a:bodyPr/>
          <a:lstStyle/>
          <a:p>
            <a:pPr marL="0" indent="0" algn="ctr">
              <a:buNone/>
            </a:pPr>
            <a:r>
              <a:rPr lang="pl-PL" sz="2000" b="1" i="1" dirty="0" smtClean="0">
                <a:solidFill>
                  <a:srgbClr val="FF0000"/>
                </a:solidFill>
              </a:rPr>
              <a:t>College of Europe, Natolin, 21st </a:t>
            </a:r>
            <a:r>
              <a:rPr lang="pl-PL" sz="2000" b="1" i="1" dirty="0" err="1" smtClean="0">
                <a:solidFill>
                  <a:srgbClr val="FF0000"/>
                </a:solidFill>
              </a:rPr>
              <a:t>February</a:t>
            </a:r>
            <a:r>
              <a:rPr lang="pl-PL" sz="2000" b="1" i="1" dirty="0" smtClean="0">
                <a:solidFill>
                  <a:srgbClr val="FF0000"/>
                </a:solidFill>
              </a:rPr>
              <a:t> </a:t>
            </a:r>
            <a:r>
              <a:rPr lang="en-US" sz="2000" b="1" i="1" dirty="0" smtClean="0">
                <a:solidFill>
                  <a:srgbClr val="FF0000"/>
                </a:solidFill>
              </a:rPr>
              <a:t>20</a:t>
            </a:r>
            <a:r>
              <a:rPr lang="pl-PL" sz="2000" b="1" i="1" dirty="0" smtClean="0">
                <a:solidFill>
                  <a:srgbClr val="FF0000"/>
                </a:solidFill>
              </a:rPr>
              <a:t>13</a:t>
            </a:r>
            <a:endParaRPr lang="pl-PL" sz="2000" b="1" dirty="0"/>
          </a:p>
        </p:txBody>
      </p:sp>
    </p:spTree>
  </p:cSld>
  <p:clrMapOvr>
    <a:masterClrMapping/>
  </p:clrMapOvr>
  <p:transition spd="med">
    <p:fade thruBlk="1"/>
    <p:sndAc>
      <p:stSnd>
        <p:snd r:embed="rId3" name="voltage.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ytuł 1"/>
          <p:cNvSpPr>
            <a:spLocks noGrp="1"/>
          </p:cNvSpPr>
          <p:nvPr>
            <p:ph type="title" idx="4294967295"/>
          </p:nvPr>
        </p:nvSpPr>
        <p:spPr>
          <a:xfrm>
            <a:off x="914400" y="981076"/>
            <a:ext cx="8229600" cy="582613"/>
          </a:xfrm>
        </p:spPr>
        <p:txBody>
          <a:bodyPr anchor="ctr"/>
          <a:lstStyle/>
          <a:p>
            <a:pPr algn="ctr"/>
            <a:r>
              <a:rPr lang="en-US" sz="1900" b="1" dirty="0">
                <a:solidFill>
                  <a:srgbClr val="660066"/>
                </a:solidFill>
              </a:rPr>
              <a:t>Types of weapons and ammunition </a:t>
            </a:r>
            <a:r>
              <a:rPr lang="en-US" sz="1900" b="1" u="sng" dirty="0">
                <a:solidFill>
                  <a:srgbClr val="660066"/>
                </a:solidFill>
              </a:rPr>
              <a:t>prohibited</a:t>
            </a:r>
            <a:r>
              <a:rPr lang="en-US" sz="1900" b="1" dirty="0">
                <a:solidFill>
                  <a:srgbClr val="660066"/>
                </a:solidFill>
              </a:rPr>
              <a:t> by IHL</a:t>
            </a:r>
            <a:endParaRPr lang="pl-PL" sz="1900" dirty="0">
              <a:solidFill>
                <a:srgbClr val="660066"/>
              </a:solidFill>
            </a:endParaRPr>
          </a:p>
        </p:txBody>
      </p:sp>
      <p:sp>
        <p:nvSpPr>
          <p:cNvPr id="35843" name="Symbol zastępczy zawartości 2"/>
          <p:cNvSpPr>
            <a:spLocks noGrp="1"/>
          </p:cNvSpPr>
          <p:nvPr>
            <p:ph idx="4294967295"/>
          </p:nvPr>
        </p:nvSpPr>
        <p:spPr>
          <a:xfrm>
            <a:off x="539750" y="1773238"/>
            <a:ext cx="8229600" cy="5715000"/>
          </a:xfrm>
        </p:spPr>
        <p:txBody>
          <a:bodyPr/>
          <a:lstStyle/>
          <a:p>
            <a:pPr algn="ctr">
              <a:buFont typeface="Wingdings 2" pitchFamily="18" charset="2"/>
              <a:buNone/>
            </a:pPr>
            <a:endParaRPr lang="pl-PL" b="1" dirty="0"/>
          </a:p>
          <a:p>
            <a:pPr algn="ctr">
              <a:buFont typeface="Wingdings 2" pitchFamily="18" charset="2"/>
              <a:buNone/>
            </a:pPr>
            <a:r>
              <a:rPr lang="pl-PL" sz="3300" b="1" dirty="0" err="1"/>
              <a:t>Cluster</a:t>
            </a:r>
            <a:r>
              <a:rPr lang="pl-PL" sz="3300" b="1" dirty="0"/>
              <a:t> </a:t>
            </a:r>
            <a:r>
              <a:rPr lang="pl-PL" sz="3300" b="1" dirty="0" err="1"/>
              <a:t>munition</a:t>
            </a:r>
            <a:endParaRPr lang="pl-PL" sz="3300" b="1" dirty="0"/>
          </a:p>
          <a:p>
            <a:pPr algn="just">
              <a:buFont typeface="Wingdings 2" pitchFamily="18" charset="2"/>
              <a:buNone/>
            </a:pPr>
            <a:endParaRPr lang="pl-PL" sz="1700" dirty="0"/>
          </a:p>
          <a:p>
            <a:pPr algn="just"/>
            <a:r>
              <a:rPr lang="en-US" sz="1900" dirty="0"/>
              <a:t>Cluster </a:t>
            </a:r>
            <a:r>
              <a:rPr lang="en-US" sz="1900" dirty="0" err="1"/>
              <a:t>munition</a:t>
            </a:r>
            <a:r>
              <a:rPr lang="en-US" sz="1900" dirty="0"/>
              <a:t> is air-dropped or ground launched weapon that work by dispersing several smaller </a:t>
            </a:r>
            <a:r>
              <a:rPr lang="en-US" sz="1900" dirty="0" err="1"/>
              <a:t>submunition</a:t>
            </a:r>
            <a:r>
              <a:rPr lang="en-US" sz="1900" dirty="0"/>
              <a:t> (</a:t>
            </a:r>
            <a:r>
              <a:rPr lang="en-US" sz="1900" dirty="0" err="1"/>
              <a:t>bomblets</a:t>
            </a:r>
            <a:r>
              <a:rPr lang="en-US" sz="1900" dirty="0"/>
              <a:t>) from a canister, over a wide area to destroy dispersed, moving and unseen targets. </a:t>
            </a:r>
            <a:endParaRPr lang="pl-PL" sz="1900" dirty="0"/>
          </a:p>
          <a:p>
            <a:pPr algn="just"/>
            <a:endParaRPr lang="pl-PL" sz="1900" dirty="0"/>
          </a:p>
          <a:p>
            <a:pPr algn="just"/>
            <a:r>
              <a:rPr lang="pl-PL" sz="1900" dirty="0"/>
              <a:t>D</a:t>
            </a:r>
            <a:r>
              <a:rPr lang="en-US" sz="1900" dirty="0" err="1"/>
              <a:t>eveloped</a:t>
            </a:r>
            <a:r>
              <a:rPr lang="en-US" sz="1900" dirty="0"/>
              <a:t> in order to improve efficiency of aerial attacks, particularly against “soft” targets like </a:t>
            </a:r>
            <a:endParaRPr lang="pl-PL" sz="1900" dirty="0" smtClean="0"/>
          </a:p>
          <a:p>
            <a:pPr algn="just">
              <a:buNone/>
            </a:pPr>
            <a:r>
              <a:rPr lang="pl-PL" sz="1900" dirty="0" smtClean="0"/>
              <a:t>      </a:t>
            </a:r>
            <a:r>
              <a:rPr lang="en-US" sz="1900" dirty="0" smtClean="0"/>
              <a:t>personnel</a:t>
            </a:r>
            <a:r>
              <a:rPr lang="en-US" sz="1900" dirty="0"/>
              <a:t>. </a:t>
            </a:r>
            <a:endParaRPr lang="pl-PL" sz="1900" dirty="0"/>
          </a:p>
          <a:p>
            <a:pPr algn="just"/>
            <a:endParaRPr lang="pl-PL" sz="1900" dirty="0"/>
          </a:p>
          <a:p>
            <a:pPr algn="just"/>
            <a:r>
              <a:rPr lang="pl-PL" sz="1900" dirty="0" err="1"/>
              <a:t>Failure</a:t>
            </a:r>
            <a:r>
              <a:rPr lang="pl-PL" sz="1900" dirty="0"/>
              <a:t> </a:t>
            </a:r>
            <a:r>
              <a:rPr lang="pl-PL" sz="1900" dirty="0" err="1"/>
              <a:t>rate</a:t>
            </a:r>
            <a:r>
              <a:rPr lang="pl-PL" sz="1900" dirty="0"/>
              <a:t> : 1% - 40%</a:t>
            </a:r>
          </a:p>
          <a:p>
            <a:pPr algn="just">
              <a:buFont typeface="Wingdings 2" pitchFamily="18" charset="2"/>
              <a:buNone/>
            </a:pPr>
            <a:endParaRPr lang="pl-PL" dirty="0"/>
          </a:p>
          <a:p>
            <a:pPr algn="just">
              <a:buFont typeface="Wingdings 2" pitchFamily="18" charset="2"/>
              <a:buNone/>
            </a:pPr>
            <a:endParaRPr lang="pl-PL" dirty="0"/>
          </a:p>
          <a:p>
            <a:pPr algn="ctr">
              <a:buFont typeface="Wingdings 2" pitchFamily="18" charset="2"/>
              <a:buNone/>
            </a:pPr>
            <a:endParaRPr lang="pl-PL" b="1" dirty="0"/>
          </a:p>
        </p:txBody>
      </p:sp>
      <p:pic>
        <p:nvPicPr>
          <p:cNvPr id="5" name="Picture 5" descr="300px-B1-B_Lancer_and_cluster_bombs"/>
          <p:cNvPicPr>
            <a:picLocks noChangeAspect="1" noChangeArrowheads="1"/>
          </p:cNvPicPr>
          <p:nvPr/>
        </p:nvPicPr>
        <p:blipFill>
          <a:blip r:embed="rId4" cstate="print"/>
          <a:srcRect/>
          <a:stretch>
            <a:fillRect/>
          </a:stretch>
        </p:blipFill>
        <p:spPr>
          <a:xfrm>
            <a:off x="6286480" y="4413448"/>
            <a:ext cx="2857520" cy="2444553"/>
          </a:xfrm>
          <a:prstGeom prst="rect">
            <a:avLst/>
          </a:prstGeom>
          <a:ln>
            <a:noFill/>
          </a:ln>
          <a:effectLst>
            <a:softEdge rad="112500"/>
          </a:effectLst>
        </p:spPr>
      </p:pic>
      <p:pic>
        <p:nvPicPr>
          <p:cNvPr id="6" name="Picture 6" descr="200px-BLU-3_Pineapple_Cluster_bomblet"/>
          <p:cNvPicPr>
            <a:picLocks noChangeAspect="1" noChangeArrowheads="1"/>
          </p:cNvPicPr>
          <p:nvPr/>
        </p:nvPicPr>
        <p:blipFill>
          <a:blip r:embed="rId5" cstate="print"/>
          <a:srcRect/>
          <a:stretch>
            <a:fillRect/>
          </a:stretch>
        </p:blipFill>
        <p:spPr bwMode="auto">
          <a:xfrm flipH="1">
            <a:off x="395537" y="1628801"/>
            <a:ext cx="1119217" cy="1528393"/>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395289" y="765176"/>
            <a:ext cx="8550275" cy="714375"/>
          </a:xfrm>
        </p:spPr>
        <p:txBody>
          <a:bodyPr anchor="ctr">
            <a:normAutofit fontScale="90000"/>
          </a:bodyPr>
          <a:lstStyle/>
          <a:p>
            <a:r>
              <a:rPr lang="pl-PL" sz="3400" b="1" dirty="0"/>
              <a:t/>
            </a:r>
            <a:br>
              <a:rPr lang="pl-PL" sz="3400" b="1" dirty="0"/>
            </a:br>
            <a:r>
              <a:rPr lang="en-US" sz="1900" b="1" dirty="0">
                <a:solidFill>
                  <a:srgbClr val="660066"/>
                </a:solidFill>
              </a:rPr>
              <a:t>Types of weapons and ammunition </a:t>
            </a:r>
            <a:r>
              <a:rPr lang="en-US" sz="1900" b="1" u="sng" dirty="0">
                <a:solidFill>
                  <a:srgbClr val="660066"/>
                </a:solidFill>
              </a:rPr>
              <a:t>prohibited</a:t>
            </a:r>
            <a:r>
              <a:rPr lang="en-US" sz="1900" b="1" dirty="0">
                <a:solidFill>
                  <a:srgbClr val="660066"/>
                </a:solidFill>
              </a:rPr>
              <a:t> by IHL</a:t>
            </a:r>
            <a:endParaRPr lang="pl-PL" sz="1900" dirty="0"/>
          </a:p>
        </p:txBody>
      </p:sp>
      <p:sp>
        <p:nvSpPr>
          <p:cNvPr id="3" name="Symbol zastępczy zawartości 2"/>
          <p:cNvSpPr>
            <a:spLocks noGrp="1"/>
          </p:cNvSpPr>
          <p:nvPr>
            <p:ph idx="4294967295"/>
          </p:nvPr>
        </p:nvSpPr>
        <p:spPr>
          <a:xfrm>
            <a:off x="468313" y="1125538"/>
            <a:ext cx="8229600" cy="5054600"/>
          </a:xfrm>
        </p:spPr>
        <p:txBody>
          <a:bodyPr>
            <a:normAutofit/>
          </a:bodyPr>
          <a:lstStyle/>
          <a:p>
            <a:pPr marL="273017" indent="-273017" algn="ctr">
              <a:lnSpc>
                <a:spcPct val="80000"/>
              </a:lnSpc>
              <a:buNone/>
            </a:pPr>
            <a:endParaRPr lang="pl-PL" b="1" dirty="0"/>
          </a:p>
          <a:p>
            <a:pPr marL="273017" indent="-273017" algn="ctr">
              <a:lnSpc>
                <a:spcPct val="80000"/>
              </a:lnSpc>
              <a:buNone/>
            </a:pPr>
            <a:r>
              <a:rPr lang="en-US" b="1" dirty="0"/>
              <a:t>Poisons and poisoned weapons </a:t>
            </a:r>
            <a:endParaRPr lang="pl-PL" b="1" dirty="0"/>
          </a:p>
          <a:p>
            <a:pPr marL="273017" indent="-273017" algn="ctr">
              <a:lnSpc>
                <a:spcPct val="80000"/>
              </a:lnSpc>
              <a:buNone/>
            </a:pPr>
            <a:endParaRPr lang="pl-PL" sz="2100" b="1" dirty="0"/>
          </a:p>
          <a:p>
            <a:pPr marL="273017" indent="-273017">
              <a:lnSpc>
                <a:spcPct val="80000"/>
              </a:lnSpc>
              <a:buFont typeface="Wingdings 2" pitchFamily="18" charset="2"/>
              <a:buChar char=""/>
            </a:pPr>
            <a:r>
              <a:rPr lang="en-US" sz="2100" dirty="0"/>
              <a:t>it is especially forbidden to employ poison or poisoned weapons, because it has an indiscriminate character and can cause unnecessary suffering </a:t>
            </a:r>
            <a:endParaRPr lang="pl-PL" sz="2100" b="1" dirty="0"/>
          </a:p>
          <a:p>
            <a:pPr marL="273017" indent="-273017" algn="r">
              <a:lnSpc>
                <a:spcPct val="80000"/>
              </a:lnSpc>
              <a:buNone/>
            </a:pPr>
            <a:r>
              <a:rPr lang="pl-PL" sz="1500" b="1" dirty="0"/>
              <a:t>- </a:t>
            </a:r>
            <a:r>
              <a:rPr lang="en-US" sz="1500" b="1" dirty="0"/>
              <a:t>art. 23(a) Hague Regulation</a:t>
            </a:r>
            <a:r>
              <a:rPr lang="pl-PL" sz="1500" b="1" dirty="0"/>
              <a:t>; 1907</a:t>
            </a:r>
            <a:r>
              <a:rPr lang="pl-PL" sz="1700" b="1" dirty="0"/>
              <a:t>.</a:t>
            </a:r>
          </a:p>
          <a:p>
            <a:pPr marL="273017" indent="-273017">
              <a:lnSpc>
                <a:spcPct val="80000"/>
              </a:lnSpc>
              <a:buNone/>
            </a:pPr>
            <a:r>
              <a:rPr lang="en-US" sz="2100" b="1" dirty="0"/>
              <a:t> </a:t>
            </a:r>
            <a:endParaRPr lang="pl-PL" sz="2100" dirty="0"/>
          </a:p>
          <a:p>
            <a:pPr marL="273017" indent="-273017">
              <a:lnSpc>
                <a:spcPct val="80000"/>
              </a:lnSpc>
              <a:buFont typeface="Wingdings 2" pitchFamily="18" charset="2"/>
              <a:buChar char=""/>
            </a:pPr>
            <a:r>
              <a:rPr lang="en-US" sz="2100" dirty="0"/>
              <a:t>Prohibition of the use in war asphyxiating, poisonous or other gases, and of all analogous liquids materials or devices</a:t>
            </a:r>
            <a:endParaRPr lang="pl-PL" sz="2100" dirty="0"/>
          </a:p>
          <a:p>
            <a:pPr marL="273017" indent="-273017" algn="just">
              <a:lnSpc>
                <a:spcPct val="80000"/>
              </a:lnSpc>
              <a:buNone/>
            </a:pPr>
            <a:endParaRPr lang="pl-PL" sz="1700" b="1" dirty="0"/>
          </a:p>
          <a:p>
            <a:pPr marL="273017" indent="-273017" algn="r">
              <a:lnSpc>
                <a:spcPct val="80000"/>
              </a:lnSpc>
              <a:buNone/>
            </a:pPr>
            <a:r>
              <a:rPr lang="en-US" sz="1500" b="1" dirty="0"/>
              <a:t>- Protocol for the Prohibition of the Use of Asphyxiating, Poisonous or Other Gases, and of Bacteriological Methods of Warfare</a:t>
            </a:r>
            <a:r>
              <a:rPr lang="pl-PL" sz="1500" b="1" dirty="0"/>
              <a:t>; 1925.</a:t>
            </a:r>
            <a:r>
              <a:rPr lang="en-US" sz="1500" b="1" dirty="0"/>
              <a:t> </a:t>
            </a:r>
            <a:endParaRPr lang="pl-PL" sz="1500" dirty="0"/>
          </a:p>
        </p:txBody>
      </p: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ytuł 1"/>
          <p:cNvSpPr>
            <a:spLocks noGrp="1"/>
          </p:cNvSpPr>
          <p:nvPr>
            <p:ph type="title" idx="4294967295"/>
          </p:nvPr>
        </p:nvSpPr>
        <p:spPr>
          <a:xfrm>
            <a:off x="684213" y="981076"/>
            <a:ext cx="8208962" cy="796925"/>
          </a:xfrm>
        </p:spPr>
        <p:txBody>
          <a:bodyPr anchor="ctr"/>
          <a:lstStyle/>
          <a:p>
            <a:r>
              <a:rPr lang="en-US" sz="2100" b="1" dirty="0">
                <a:solidFill>
                  <a:srgbClr val="660066"/>
                </a:solidFill>
              </a:rPr>
              <a:t>Types of weapons and ammunition </a:t>
            </a:r>
            <a:r>
              <a:rPr lang="en-US" sz="2100" b="1" u="sng" dirty="0">
                <a:solidFill>
                  <a:srgbClr val="660066"/>
                </a:solidFill>
              </a:rPr>
              <a:t>prohibited</a:t>
            </a:r>
            <a:r>
              <a:rPr lang="en-US" sz="2100" b="1" dirty="0">
                <a:solidFill>
                  <a:srgbClr val="660066"/>
                </a:solidFill>
              </a:rPr>
              <a:t> by IHL</a:t>
            </a:r>
            <a:endParaRPr lang="pl-PL" sz="2100" dirty="0">
              <a:solidFill>
                <a:srgbClr val="660066"/>
              </a:solidFill>
            </a:endParaRPr>
          </a:p>
        </p:txBody>
      </p:sp>
      <p:sp>
        <p:nvSpPr>
          <p:cNvPr id="3" name="Symbol zastępczy zawartości 2"/>
          <p:cNvSpPr>
            <a:spLocks noGrp="1"/>
          </p:cNvSpPr>
          <p:nvPr>
            <p:ph idx="4294967295"/>
          </p:nvPr>
        </p:nvSpPr>
        <p:spPr>
          <a:xfrm>
            <a:off x="457200" y="928688"/>
            <a:ext cx="8229600" cy="5929312"/>
          </a:xfrm>
        </p:spPr>
        <p:txBody>
          <a:bodyPr>
            <a:normAutofit/>
          </a:bodyPr>
          <a:lstStyle/>
          <a:p>
            <a:pPr marL="0" indent="0" algn="ctr">
              <a:lnSpc>
                <a:spcPct val="80000"/>
              </a:lnSpc>
              <a:buNone/>
            </a:pPr>
            <a:endParaRPr lang="pl-PL" sz="3400" b="1" dirty="0"/>
          </a:p>
          <a:p>
            <a:pPr marL="0" indent="0" algn="ctr">
              <a:lnSpc>
                <a:spcPct val="80000"/>
              </a:lnSpc>
              <a:buNone/>
            </a:pPr>
            <a:endParaRPr lang="pl-PL" sz="3400" b="1" dirty="0"/>
          </a:p>
          <a:p>
            <a:pPr marL="0" indent="0" algn="ctr">
              <a:lnSpc>
                <a:spcPct val="80000"/>
              </a:lnSpc>
              <a:buNone/>
            </a:pPr>
            <a:r>
              <a:rPr lang="en-US" sz="3400" b="1" dirty="0"/>
              <a:t>Biological and chemical weapon</a:t>
            </a:r>
            <a:r>
              <a:rPr lang="pl-PL" sz="3400" b="1" dirty="0"/>
              <a:t>s</a:t>
            </a:r>
          </a:p>
          <a:p>
            <a:pPr marL="0" indent="0">
              <a:lnSpc>
                <a:spcPct val="80000"/>
              </a:lnSpc>
              <a:buNone/>
            </a:pPr>
            <a:endParaRPr lang="pl-PL" sz="2100" dirty="0"/>
          </a:p>
          <a:p>
            <a:pPr marL="0" indent="0">
              <a:lnSpc>
                <a:spcPct val="80000"/>
              </a:lnSpc>
              <a:buNone/>
            </a:pPr>
            <a:endParaRPr lang="pl-PL" sz="2100" dirty="0"/>
          </a:p>
          <a:p>
            <a:pPr marL="0" indent="0" algn="just">
              <a:lnSpc>
                <a:spcPct val="80000"/>
              </a:lnSpc>
              <a:buFontTx/>
              <a:buChar char="-"/>
            </a:pPr>
            <a:r>
              <a:rPr lang="en-US" sz="2100" b="1" dirty="0"/>
              <a:t>- </a:t>
            </a:r>
            <a:r>
              <a:rPr lang="en-US" sz="2100" dirty="0"/>
              <a:t>prohibition from the use of projectiles the sole object of which is the diffusion of asphyxiating or deleterious gases</a:t>
            </a:r>
            <a:endParaRPr lang="pl-PL" sz="2100" dirty="0"/>
          </a:p>
          <a:p>
            <a:pPr marL="0" indent="0" algn="just">
              <a:lnSpc>
                <a:spcPct val="80000"/>
              </a:lnSpc>
              <a:buFontTx/>
              <a:buChar char="-"/>
            </a:pPr>
            <a:r>
              <a:rPr lang="pl-PL" sz="2100" b="1" dirty="0"/>
              <a:t> </a:t>
            </a:r>
            <a:r>
              <a:rPr lang="en-US" sz="2100" b="1" dirty="0"/>
              <a:t>II Hague Declaration</a:t>
            </a:r>
            <a:r>
              <a:rPr lang="pl-PL" sz="2100" b="1" dirty="0"/>
              <a:t> </a:t>
            </a:r>
            <a:r>
              <a:rPr lang="en-US" sz="2100" b="1" dirty="0"/>
              <a:t>concerning Asphyxiating Gases</a:t>
            </a:r>
            <a:r>
              <a:rPr lang="pl-PL" sz="2100" b="1" dirty="0"/>
              <a:t>, </a:t>
            </a:r>
            <a:r>
              <a:rPr lang="en-US" sz="2100" b="1" dirty="0"/>
              <a:t>1899 </a:t>
            </a:r>
            <a:endParaRPr lang="pl-PL" sz="2100" b="1" dirty="0"/>
          </a:p>
          <a:p>
            <a:pPr marL="0" indent="0" algn="just">
              <a:lnSpc>
                <a:spcPct val="80000"/>
              </a:lnSpc>
              <a:buNone/>
            </a:pPr>
            <a:endParaRPr lang="pl-PL" sz="2100" dirty="0"/>
          </a:p>
          <a:p>
            <a:pPr marL="0" indent="0" algn="just">
              <a:lnSpc>
                <a:spcPct val="80000"/>
              </a:lnSpc>
              <a:buNone/>
            </a:pPr>
            <a:endParaRPr lang="pl-PL" sz="2100" dirty="0"/>
          </a:p>
          <a:p>
            <a:pPr marL="0" indent="0" algn="just">
              <a:lnSpc>
                <a:spcPct val="80000"/>
              </a:lnSpc>
              <a:buFontTx/>
              <a:buChar char="-"/>
            </a:pPr>
            <a:r>
              <a:rPr lang="en-US" sz="2100" dirty="0"/>
              <a:t>– prohibition on the use in war of asphyxiating, poisonous or other gases, and of all analogous liquids materials or devices, and extend this prohibition on the use of bacteriological methods of warfare </a:t>
            </a:r>
            <a:endParaRPr lang="pl-PL" sz="2100" dirty="0"/>
          </a:p>
          <a:p>
            <a:pPr marL="0" indent="0" algn="r">
              <a:lnSpc>
                <a:spcPct val="80000"/>
              </a:lnSpc>
              <a:buNone/>
            </a:pPr>
            <a:r>
              <a:rPr lang="pl-PL" sz="2100" b="1" dirty="0"/>
              <a:t>- </a:t>
            </a:r>
            <a:r>
              <a:rPr lang="en-US" sz="2100" b="1" dirty="0"/>
              <a:t>Geneva Protocol 1925 </a:t>
            </a:r>
            <a:endParaRPr lang="pl-PL" sz="2100" b="1" dirty="0"/>
          </a:p>
          <a:p>
            <a:pPr marL="0" indent="0" algn="just">
              <a:lnSpc>
                <a:spcPct val="80000"/>
              </a:lnSpc>
              <a:buNone/>
            </a:pPr>
            <a:endParaRPr lang="pl-PL" sz="2100" dirty="0"/>
          </a:p>
          <a:p>
            <a:pPr marL="0" indent="0">
              <a:lnSpc>
                <a:spcPct val="80000"/>
              </a:lnSpc>
              <a:buNone/>
            </a:pPr>
            <a:endParaRPr lang="pl-PL" sz="2100" dirty="0"/>
          </a:p>
        </p:txBody>
      </p: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ytuł 1"/>
          <p:cNvSpPr>
            <a:spLocks noGrp="1"/>
          </p:cNvSpPr>
          <p:nvPr>
            <p:ph type="title" idx="4294967295"/>
          </p:nvPr>
        </p:nvSpPr>
        <p:spPr/>
        <p:txBody>
          <a:bodyPr anchor="ctr"/>
          <a:lstStyle/>
          <a:p>
            <a:r>
              <a:rPr lang="en-US" sz="2000" b="1" dirty="0">
                <a:solidFill>
                  <a:srgbClr val="660066"/>
                </a:solidFill>
              </a:rPr>
              <a:t>Types of weapons and ammunition </a:t>
            </a:r>
            <a:r>
              <a:rPr lang="en-US" sz="2000" b="1" u="sng" dirty="0">
                <a:solidFill>
                  <a:srgbClr val="660066"/>
                </a:solidFill>
              </a:rPr>
              <a:t>prohibited</a:t>
            </a:r>
            <a:r>
              <a:rPr lang="en-US" sz="2000" b="1" dirty="0">
                <a:solidFill>
                  <a:srgbClr val="660066"/>
                </a:solidFill>
              </a:rPr>
              <a:t> by IHL</a:t>
            </a:r>
            <a:endParaRPr lang="pl-PL" dirty="0"/>
          </a:p>
        </p:txBody>
      </p:sp>
      <p:sp>
        <p:nvSpPr>
          <p:cNvPr id="3" name="Symbol zastępczy zawartości 2"/>
          <p:cNvSpPr>
            <a:spLocks noGrp="1"/>
          </p:cNvSpPr>
          <p:nvPr>
            <p:ph idx="4294967295"/>
          </p:nvPr>
        </p:nvSpPr>
        <p:spPr/>
        <p:txBody>
          <a:bodyPr/>
          <a:lstStyle/>
          <a:p>
            <a:pPr marL="0" indent="0" algn="ctr">
              <a:buNone/>
            </a:pPr>
            <a:r>
              <a:rPr lang="en-US" sz="2100" b="1" dirty="0"/>
              <a:t>Convention on the Prohibition of the Development, Production and Stockpiling of Bacteriological (Biological) and Toxin Weapons and on their Destruction – 1972 </a:t>
            </a:r>
            <a:endParaRPr lang="pl-PL" sz="2100" dirty="0"/>
          </a:p>
          <a:p>
            <a:pPr marL="0" indent="0" algn="ctr">
              <a:buNone/>
            </a:pPr>
            <a:r>
              <a:rPr lang="pl-PL" sz="2100" dirty="0" err="1"/>
              <a:t>Prohibition</a:t>
            </a:r>
            <a:r>
              <a:rPr lang="en-US" sz="2100" dirty="0"/>
              <a:t> to </a:t>
            </a:r>
            <a:r>
              <a:rPr lang="en-US" sz="2100" u="sng" dirty="0"/>
              <a:t>develop</a:t>
            </a:r>
            <a:r>
              <a:rPr lang="en-US" sz="2100" dirty="0"/>
              <a:t>, </a:t>
            </a:r>
            <a:r>
              <a:rPr lang="en-US" sz="2100" u="sng" dirty="0"/>
              <a:t>produce</a:t>
            </a:r>
            <a:r>
              <a:rPr lang="en-US" sz="2100" dirty="0"/>
              <a:t>, </a:t>
            </a:r>
            <a:r>
              <a:rPr lang="en-US" sz="2100" u="sng" dirty="0"/>
              <a:t>stockpile</a:t>
            </a:r>
            <a:r>
              <a:rPr lang="en-US" sz="2100" dirty="0"/>
              <a:t> or otherwise </a:t>
            </a:r>
            <a:r>
              <a:rPr lang="en-US" sz="2100" u="sng" dirty="0"/>
              <a:t>acquire</a:t>
            </a:r>
            <a:r>
              <a:rPr lang="en-US" sz="2100" dirty="0"/>
              <a:t> or </a:t>
            </a:r>
            <a:r>
              <a:rPr lang="en-US" sz="2100" u="sng" dirty="0"/>
              <a:t>retain</a:t>
            </a:r>
            <a:r>
              <a:rPr lang="en-US" sz="2100" dirty="0"/>
              <a:t>:</a:t>
            </a:r>
            <a:endParaRPr lang="pl-PL" sz="2100" dirty="0"/>
          </a:p>
          <a:p>
            <a:pPr marL="0" indent="0" algn="just">
              <a:buNone/>
            </a:pPr>
            <a:endParaRPr lang="pl-PL" sz="800" dirty="0"/>
          </a:p>
          <a:p>
            <a:pPr marL="0" indent="0" algn="just">
              <a:buFont typeface="Times New Roman" pitchFamily="18" charset="0"/>
              <a:buAutoNum type="arabicPeriod"/>
            </a:pPr>
            <a:r>
              <a:rPr lang="en-US" sz="2100" dirty="0"/>
              <a:t>microbial or other biological agents, or toxins whatever their origin or method of production, of types and in quantities </a:t>
            </a:r>
            <a:r>
              <a:rPr lang="en-US" sz="2100" u="sng" dirty="0"/>
              <a:t>that have no justification for prophylactic, protective or other peaceful purposes;</a:t>
            </a:r>
            <a:endParaRPr lang="pl-PL" sz="2100" u="sng" dirty="0"/>
          </a:p>
          <a:p>
            <a:pPr marL="0" indent="0" algn="just">
              <a:buFont typeface="Times New Roman" pitchFamily="18" charset="0"/>
              <a:buAutoNum type="arabicPeriod"/>
            </a:pPr>
            <a:r>
              <a:rPr lang="en-US" sz="2100" dirty="0"/>
              <a:t>weapons, equipment or means of delivery designed to use such agents or toxins for hostile purposes or in armed conflict.</a:t>
            </a:r>
            <a:endParaRPr lang="pl-PL" sz="2100" dirty="0"/>
          </a:p>
          <a:p>
            <a:pPr marL="0" indent="0">
              <a:buNone/>
            </a:pPr>
            <a:endParaRPr lang="pl-PL" sz="2100" dirty="0"/>
          </a:p>
        </p:txBody>
      </p: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ytuł 1"/>
          <p:cNvSpPr>
            <a:spLocks noGrp="1"/>
          </p:cNvSpPr>
          <p:nvPr>
            <p:ph type="title" idx="4294967295"/>
          </p:nvPr>
        </p:nvSpPr>
        <p:spPr/>
        <p:txBody>
          <a:bodyPr anchor="ctr"/>
          <a:lstStyle/>
          <a:p>
            <a:pPr algn="ctr"/>
            <a:r>
              <a:rPr lang="pl-PL" sz="2100" b="1" dirty="0">
                <a:solidFill>
                  <a:srgbClr val="660066"/>
                </a:solidFill>
              </a:rPr>
              <a:t>Chemical </a:t>
            </a:r>
            <a:r>
              <a:rPr lang="pl-PL" sz="2100" b="1" dirty="0" err="1">
                <a:solidFill>
                  <a:srgbClr val="660066"/>
                </a:solidFill>
              </a:rPr>
              <a:t>weapons</a:t>
            </a:r>
            <a:endParaRPr lang="pl-PL" sz="2100" b="1" dirty="0">
              <a:solidFill>
                <a:srgbClr val="660066"/>
              </a:solidFill>
            </a:endParaRPr>
          </a:p>
        </p:txBody>
      </p:sp>
      <p:sp>
        <p:nvSpPr>
          <p:cNvPr id="3" name="Symbol zastępczy zawartości 2"/>
          <p:cNvSpPr>
            <a:spLocks noGrp="1"/>
          </p:cNvSpPr>
          <p:nvPr>
            <p:ph idx="4294967295"/>
          </p:nvPr>
        </p:nvSpPr>
        <p:spPr/>
        <p:txBody>
          <a:bodyPr>
            <a:noAutofit/>
          </a:bodyPr>
          <a:lstStyle/>
          <a:p>
            <a:pPr marL="0" indent="0" algn="just">
              <a:buNone/>
            </a:pPr>
            <a:endParaRPr lang="pl-PL" sz="1600" b="1" dirty="0"/>
          </a:p>
          <a:p>
            <a:pPr marL="0" indent="0" algn="just">
              <a:buNone/>
            </a:pPr>
            <a:r>
              <a:rPr lang="en-US" sz="1900" b="1" dirty="0"/>
              <a:t>Convention on the prohibition of military or any hostile use of environmental modification techniques, 10 December 1976</a:t>
            </a:r>
            <a:endParaRPr lang="pl-PL" sz="1900" dirty="0"/>
          </a:p>
          <a:p>
            <a:pPr marL="0" indent="0" algn="just"/>
            <a:r>
              <a:rPr lang="en-US" sz="1600" dirty="0" err="1"/>
              <a:t>provid</a:t>
            </a:r>
            <a:r>
              <a:rPr lang="pl-PL" sz="1600" dirty="0"/>
              <a:t>e</a:t>
            </a:r>
            <a:r>
              <a:rPr lang="en-US" sz="1600" dirty="0"/>
              <a:t> a ban on use of chemical agents causing poisoning people indirectly by having a toxic effect on natural </a:t>
            </a:r>
            <a:r>
              <a:rPr lang="en-US" sz="1600" dirty="0" err="1"/>
              <a:t>environmen</a:t>
            </a:r>
            <a:r>
              <a:rPr lang="pl-PL" sz="1600" dirty="0"/>
              <a:t>t</a:t>
            </a:r>
          </a:p>
          <a:p>
            <a:pPr marL="0" indent="0" algn="just">
              <a:buNone/>
            </a:pPr>
            <a:endParaRPr lang="pl-PL" sz="1600" dirty="0"/>
          </a:p>
          <a:p>
            <a:pPr marL="0" indent="0" algn="just">
              <a:buNone/>
            </a:pPr>
            <a:endParaRPr lang="pl-PL" sz="1600" b="1" dirty="0"/>
          </a:p>
          <a:p>
            <a:pPr marL="0" indent="0" algn="just">
              <a:buNone/>
            </a:pPr>
            <a:r>
              <a:rPr lang="en-US" sz="1900" b="1" dirty="0"/>
              <a:t>Convention on the prohibition of the development, production, stockpiling and use of chemical weapons and on their destruction – 1993 (entered into force in 1997</a:t>
            </a:r>
            <a:r>
              <a:rPr lang="pl-PL" sz="1900" b="1" dirty="0"/>
              <a:t>)</a:t>
            </a:r>
          </a:p>
          <a:p>
            <a:pPr marL="0" indent="0" algn="just"/>
            <a:r>
              <a:rPr lang="en-US" sz="1600" dirty="0"/>
              <a:t>it oblige to destruction of all stockpiles of this weapon and to stop in production </a:t>
            </a:r>
            <a:endParaRPr lang="pl-PL" sz="1600" dirty="0"/>
          </a:p>
          <a:p>
            <a:pPr marL="0" indent="0" algn="just"/>
            <a:r>
              <a:rPr lang="en-US" sz="1600" u="sng" dirty="0"/>
              <a:t>Organization for the Prohibition on Chemical Weapons</a:t>
            </a:r>
            <a:r>
              <a:rPr lang="pl-PL" sz="1600" dirty="0"/>
              <a:t> - c</a:t>
            </a:r>
            <a:r>
              <a:rPr lang="en-US" sz="1600" dirty="0" err="1"/>
              <a:t>ontrol</a:t>
            </a:r>
            <a:r>
              <a:rPr lang="en-US" sz="1600" dirty="0"/>
              <a:t> over</a:t>
            </a:r>
            <a:r>
              <a:rPr lang="pl-PL" sz="1600" dirty="0"/>
              <a:t> </a:t>
            </a:r>
            <a:r>
              <a:rPr lang="pl-PL" sz="1600" dirty="0" err="1"/>
              <a:t>the</a:t>
            </a:r>
            <a:r>
              <a:rPr lang="en-US" sz="1600" dirty="0"/>
              <a:t> enforcement of this provisions</a:t>
            </a:r>
            <a:endParaRPr lang="pl-PL" sz="1600" dirty="0"/>
          </a:p>
          <a:p>
            <a:pPr marL="0" indent="0" algn="just">
              <a:buNone/>
            </a:pPr>
            <a:endParaRPr lang="pl-PL" sz="1600" dirty="0"/>
          </a:p>
          <a:p>
            <a:pPr marL="0" indent="0" algn="just">
              <a:buNone/>
            </a:pPr>
            <a:endParaRPr lang="pl-PL" sz="1600" dirty="0"/>
          </a:p>
        </p:txBody>
      </p: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914400" y="333376"/>
            <a:ext cx="8229600" cy="1357313"/>
          </a:xfrm>
        </p:spPr>
        <p:txBody>
          <a:bodyPr anchor="ctr">
            <a:normAutofit fontScale="90000"/>
          </a:bodyPr>
          <a:lstStyle/>
          <a:p>
            <a:pPr algn="ctr"/>
            <a:r>
              <a:rPr lang="pl-PL" sz="2000" b="1" dirty="0"/>
              <a:t/>
            </a:r>
            <a:br>
              <a:rPr lang="pl-PL" sz="2000" b="1" dirty="0"/>
            </a:br>
            <a:r>
              <a:rPr lang="pl-PL" sz="2000" b="1" dirty="0"/>
              <a:t/>
            </a:r>
            <a:br>
              <a:rPr lang="pl-PL" sz="2000" b="1" dirty="0"/>
            </a:br>
            <a:r>
              <a:rPr lang="en-US" sz="2100" b="1" dirty="0">
                <a:solidFill>
                  <a:srgbClr val="660066"/>
                </a:solidFill>
              </a:rPr>
              <a:t>Weapons </a:t>
            </a:r>
            <a:r>
              <a:rPr lang="en-US" sz="2100" b="1" u="sng" dirty="0">
                <a:solidFill>
                  <a:srgbClr val="660066"/>
                </a:solidFill>
              </a:rPr>
              <a:t>not prohibited </a:t>
            </a:r>
            <a:r>
              <a:rPr lang="en-US" sz="2100" b="1" dirty="0">
                <a:solidFill>
                  <a:srgbClr val="660066"/>
                </a:solidFill>
              </a:rPr>
              <a:t>or restricted </a:t>
            </a:r>
            <a:r>
              <a:rPr lang="pl-PL" sz="2100" b="1" dirty="0">
                <a:solidFill>
                  <a:srgbClr val="660066"/>
                </a:solidFill>
              </a:rPr>
              <a:t/>
            </a:r>
            <a:br>
              <a:rPr lang="pl-PL" sz="2100" b="1" dirty="0">
                <a:solidFill>
                  <a:srgbClr val="660066"/>
                </a:solidFill>
              </a:rPr>
            </a:br>
            <a:r>
              <a:rPr lang="en-US" sz="2100" b="1" dirty="0">
                <a:solidFill>
                  <a:srgbClr val="660066"/>
                </a:solidFill>
              </a:rPr>
              <a:t>by binding legal acts of IHL</a:t>
            </a:r>
            <a:r>
              <a:rPr lang="pl-PL" sz="2000" dirty="0"/>
              <a:t/>
            </a:r>
            <a:br>
              <a:rPr lang="pl-PL" sz="2000" dirty="0"/>
            </a:br>
            <a:endParaRPr lang="pl-PL" sz="2000" dirty="0"/>
          </a:p>
        </p:txBody>
      </p:sp>
      <p:sp>
        <p:nvSpPr>
          <p:cNvPr id="3" name="Symbol zastępczy zawartości 2"/>
          <p:cNvSpPr>
            <a:spLocks noGrp="1"/>
          </p:cNvSpPr>
          <p:nvPr>
            <p:ph idx="4294967295"/>
          </p:nvPr>
        </p:nvSpPr>
        <p:spPr>
          <a:xfrm>
            <a:off x="468313" y="1052514"/>
            <a:ext cx="8229600" cy="5126037"/>
          </a:xfrm>
        </p:spPr>
        <p:txBody>
          <a:bodyPr>
            <a:normAutofit/>
          </a:bodyPr>
          <a:lstStyle/>
          <a:p>
            <a:pPr marL="273017" indent="-273017">
              <a:lnSpc>
                <a:spcPct val="80000"/>
              </a:lnSpc>
              <a:buNone/>
            </a:pPr>
            <a:endParaRPr lang="pl-PL" sz="1900" b="1" dirty="0"/>
          </a:p>
          <a:p>
            <a:pPr marL="273017" indent="-273017">
              <a:lnSpc>
                <a:spcPct val="80000"/>
              </a:lnSpc>
              <a:buNone/>
            </a:pPr>
            <a:endParaRPr lang="pl-PL" sz="2400" b="1" dirty="0"/>
          </a:p>
          <a:p>
            <a:pPr marL="273017" indent="-273017">
              <a:lnSpc>
                <a:spcPct val="80000"/>
              </a:lnSpc>
              <a:buNone/>
            </a:pPr>
            <a:endParaRPr lang="pl-PL" sz="2400" b="1" dirty="0"/>
          </a:p>
          <a:p>
            <a:pPr marL="273017" indent="-273017">
              <a:lnSpc>
                <a:spcPct val="80000"/>
              </a:lnSpc>
              <a:buNone/>
            </a:pPr>
            <a:r>
              <a:rPr lang="pl-PL" sz="2400" b="1" dirty="0" err="1"/>
              <a:t>Nuclear</a:t>
            </a:r>
            <a:r>
              <a:rPr lang="pl-PL" sz="2400" b="1" dirty="0"/>
              <a:t> </a:t>
            </a:r>
            <a:r>
              <a:rPr lang="pl-PL" sz="2400" b="1" dirty="0" err="1"/>
              <a:t>weapon</a:t>
            </a:r>
            <a:endParaRPr lang="pl-PL" sz="2400" b="1" dirty="0"/>
          </a:p>
          <a:p>
            <a:pPr marL="273017" indent="-273017">
              <a:lnSpc>
                <a:spcPct val="80000"/>
              </a:lnSpc>
              <a:buNone/>
            </a:pPr>
            <a:endParaRPr lang="pl-PL" sz="1900" dirty="0">
              <a:latin typeface="Times New Roman" pitchFamily="18" charset="0"/>
              <a:cs typeface="Times New Roman" pitchFamily="18" charset="0"/>
            </a:endParaRPr>
          </a:p>
          <a:p>
            <a:pPr marL="273017" indent="-273017">
              <a:lnSpc>
                <a:spcPct val="80000"/>
              </a:lnSpc>
              <a:buFont typeface="Wingdings 2" pitchFamily="18" charset="2"/>
              <a:buChar char=""/>
            </a:pPr>
            <a:r>
              <a:rPr lang="pl-PL" sz="1900" dirty="0">
                <a:latin typeface="Times New Roman" pitchFamily="18" charset="0"/>
                <a:cs typeface="Times New Roman" pitchFamily="18" charset="0"/>
              </a:rPr>
              <a:t> </a:t>
            </a:r>
            <a:r>
              <a:rPr lang="en-US" sz="1900" b="1" dirty="0">
                <a:latin typeface="Times New Roman" pitchFamily="18" charset="0"/>
                <a:cs typeface="Times New Roman" pitchFamily="18" charset="0"/>
              </a:rPr>
              <a:t>no</a:t>
            </a:r>
            <a:r>
              <a:rPr lang="en-US" sz="1900" dirty="0">
                <a:latin typeface="Times New Roman" pitchFamily="18" charset="0"/>
                <a:cs typeface="Times New Roman" pitchFamily="18" charset="0"/>
              </a:rPr>
              <a:t> comprehensive and universal prohibition on the use of nuclear weapons in either </a:t>
            </a:r>
            <a:r>
              <a:rPr lang="en-US" sz="1900" b="1" dirty="0">
                <a:latin typeface="Times New Roman" pitchFamily="18" charset="0"/>
                <a:cs typeface="Times New Roman" pitchFamily="18" charset="0"/>
              </a:rPr>
              <a:t>customary or conventional international law.</a:t>
            </a:r>
            <a:endParaRPr lang="pl-PL" sz="1900" b="1" dirty="0">
              <a:latin typeface="Times New Roman" pitchFamily="18" charset="0"/>
              <a:cs typeface="Times New Roman" pitchFamily="18" charset="0"/>
            </a:endParaRPr>
          </a:p>
          <a:p>
            <a:pPr marL="273017" indent="-273017">
              <a:lnSpc>
                <a:spcPct val="80000"/>
              </a:lnSpc>
              <a:buNone/>
            </a:pPr>
            <a:endParaRPr lang="pl-PL" sz="1900" dirty="0">
              <a:latin typeface="Times New Roman" pitchFamily="18" charset="0"/>
              <a:cs typeface="Times New Roman" pitchFamily="18" charset="0"/>
            </a:endParaRPr>
          </a:p>
          <a:p>
            <a:pPr marL="273017" indent="-273017">
              <a:lnSpc>
                <a:spcPct val="80000"/>
              </a:lnSpc>
              <a:buFont typeface="Wingdings 2" pitchFamily="18" charset="2"/>
              <a:buChar char=""/>
            </a:pPr>
            <a:r>
              <a:rPr lang="pl-PL" sz="1700" dirty="0">
                <a:latin typeface="Times New Roman" pitchFamily="18" charset="0"/>
                <a:cs typeface="Times New Roman" pitchFamily="18" charset="0"/>
              </a:rPr>
              <a:t> </a:t>
            </a:r>
            <a:r>
              <a:rPr lang="pl-PL" sz="1700" b="1" dirty="0">
                <a:latin typeface="Times New Roman" pitchFamily="18" charset="0"/>
                <a:cs typeface="Times New Roman" pitchFamily="18" charset="0"/>
              </a:rPr>
              <a:t>ICJ</a:t>
            </a:r>
            <a:r>
              <a:rPr lang="pl-PL" sz="1700" dirty="0">
                <a:latin typeface="Times New Roman" pitchFamily="18" charset="0"/>
                <a:cs typeface="Times New Roman" pitchFamily="18" charset="0"/>
              </a:rPr>
              <a:t> </a:t>
            </a:r>
            <a:r>
              <a:rPr lang="en-US" sz="1700" b="1" dirty="0">
                <a:latin typeface="Times New Roman" pitchFamily="18" charset="0"/>
                <a:cs typeface="Times New Roman" pitchFamily="18" charset="0"/>
              </a:rPr>
              <a:t>Advisory Opinion about the Legality of the threat or use of nuclear weapons</a:t>
            </a:r>
            <a:r>
              <a:rPr lang="pl-PL" sz="1700" b="1" dirty="0">
                <a:latin typeface="Times New Roman" pitchFamily="18" charset="0"/>
                <a:cs typeface="Times New Roman" pitchFamily="18" charset="0"/>
              </a:rPr>
              <a:t> -</a:t>
            </a:r>
            <a:r>
              <a:rPr lang="en-US" sz="1700" dirty="0">
                <a:latin typeface="Times New Roman" pitchFamily="18" charset="0"/>
                <a:cs typeface="Times New Roman" pitchFamily="18" charset="0"/>
              </a:rPr>
              <a:t> 8 July</a:t>
            </a:r>
            <a:r>
              <a:rPr lang="pl-PL" sz="1700" dirty="0">
                <a:latin typeface="Times New Roman" pitchFamily="18" charset="0"/>
                <a:cs typeface="Times New Roman" pitchFamily="18" charset="0"/>
              </a:rPr>
              <a:t> 1996</a:t>
            </a:r>
            <a:r>
              <a:rPr lang="en-US" sz="1900" dirty="0">
                <a:latin typeface="Times New Roman" pitchFamily="18" charset="0"/>
                <a:cs typeface="Times New Roman" pitchFamily="18" charset="0"/>
              </a:rPr>
              <a:t>. </a:t>
            </a:r>
            <a:endParaRPr lang="pl-PL" sz="1900" dirty="0">
              <a:latin typeface="Times New Roman" pitchFamily="18" charset="0"/>
              <a:cs typeface="Times New Roman" pitchFamily="18" charset="0"/>
            </a:endParaRPr>
          </a:p>
          <a:p>
            <a:pPr marL="273017" indent="-273017">
              <a:lnSpc>
                <a:spcPct val="80000"/>
              </a:lnSpc>
              <a:buNone/>
            </a:pPr>
            <a:endParaRPr lang="pl-PL" sz="1900" dirty="0">
              <a:latin typeface="Times New Roman" pitchFamily="18" charset="0"/>
              <a:cs typeface="Times New Roman" pitchFamily="18" charset="0"/>
            </a:endParaRPr>
          </a:p>
          <a:p>
            <a:pPr marL="273017" indent="-273017">
              <a:lnSpc>
                <a:spcPct val="80000"/>
              </a:lnSpc>
              <a:buFont typeface="Courier New" pitchFamily="49" charset="0"/>
              <a:buChar char="o"/>
            </a:pPr>
            <a:r>
              <a:rPr lang="en-US" sz="1500" dirty="0">
                <a:cs typeface="Times New Roman" pitchFamily="18" charset="0"/>
              </a:rPr>
              <a:t>the use of nuclear weapons would generally be contrary to the principles and rules of international humanitarian law</a:t>
            </a:r>
            <a:r>
              <a:rPr lang="pl-PL" sz="1500" dirty="0">
                <a:cs typeface="Times New Roman" pitchFamily="18" charset="0"/>
              </a:rPr>
              <a:t> (</a:t>
            </a:r>
            <a:r>
              <a:rPr lang="pl-PL" sz="1500" dirty="0" err="1">
                <a:cs typeface="Times New Roman" pitchFamily="18" charset="0"/>
              </a:rPr>
              <a:t>distinction</a:t>
            </a:r>
            <a:r>
              <a:rPr lang="pl-PL" sz="1500" dirty="0">
                <a:cs typeface="Times New Roman" pitchFamily="18" charset="0"/>
              </a:rPr>
              <a:t>,  </a:t>
            </a:r>
            <a:r>
              <a:rPr lang="pl-PL" sz="1500" dirty="0" err="1">
                <a:cs typeface="Times New Roman" pitchFamily="18" charset="0"/>
              </a:rPr>
              <a:t>proportionality</a:t>
            </a:r>
            <a:r>
              <a:rPr lang="pl-PL" sz="1500" dirty="0">
                <a:cs typeface="Times New Roman" pitchFamily="18" charset="0"/>
              </a:rPr>
              <a:t> etc.)</a:t>
            </a:r>
          </a:p>
          <a:p>
            <a:pPr marL="273017" indent="-273017">
              <a:lnSpc>
                <a:spcPct val="80000"/>
              </a:lnSpc>
              <a:buFont typeface="Courier New" pitchFamily="49" charset="0"/>
              <a:buChar char="o"/>
            </a:pPr>
            <a:endParaRPr lang="pl-PL" sz="1500" b="1" dirty="0">
              <a:cs typeface="Times New Roman" pitchFamily="18" charset="0"/>
            </a:endParaRPr>
          </a:p>
          <a:p>
            <a:pPr marL="273017" indent="-273017">
              <a:lnSpc>
                <a:spcPct val="80000"/>
              </a:lnSpc>
              <a:buFont typeface="Courier New" pitchFamily="49" charset="0"/>
              <a:buChar char="o"/>
            </a:pPr>
            <a:r>
              <a:rPr lang="pl-PL" sz="1500" dirty="0" err="1"/>
              <a:t>Court</a:t>
            </a:r>
            <a:r>
              <a:rPr lang="en-US" sz="1500" dirty="0"/>
              <a:t> could not reach “a definitive conclusion as to the legality or illegality of the use of nuclear weapons by a State in an extreme circumstance of self-</a:t>
            </a:r>
            <a:r>
              <a:rPr lang="en-US" sz="1500" dirty="0" err="1"/>
              <a:t>defence</a:t>
            </a:r>
            <a:r>
              <a:rPr lang="en-US" sz="1500" dirty="0"/>
              <a:t>, in which its very survival would be at stake</a:t>
            </a:r>
            <a:r>
              <a:rPr lang="pl-PL" sz="1500" dirty="0"/>
              <a:t>”</a:t>
            </a:r>
            <a:endParaRPr lang="pl-PL" sz="1500" b="1" dirty="0">
              <a:cs typeface="Times New Roman" pitchFamily="18" charset="0"/>
            </a:endParaRPr>
          </a:p>
          <a:p>
            <a:pPr marL="273017" indent="-273017">
              <a:lnSpc>
                <a:spcPct val="80000"/>
              </a:lnSpc>
              <a:buNone/>
            </a:pPr>
            <a:endParaRPr lang="pl-PL" sz="1900" b="1" dirty="0">
              <a:latin typeface="Times New Roman" pitchFamily="18" charset="0"/>
              <a:cs typeface="Times New Roman" pitchFamily="18" charset="0"/>
            </a:endParaRPr>
          </a:p>
          <a:p>
            <a:pPr marL="273017" indent="-273017">
              <a:lnSpc>
                <a:spcPct val="80000"/>
              </a:lnSpc>
              <a:buNone/>
            </a:pPr>
            <a:endParaRPr lang="pl-PL" sz="1900" dirty="0">
              <a:latin typeface="Times New Roman" pitchFamily="18" charset="0"/>
              <a:cs typeface="Times New Roman" pitchFamily="18" charset="0"/>
            </a:endParaRPr>
          </a:p>
          <a:p>
            <a:pPr marL="273017" indent="-273017">
              <a:lnSpc>
                <a:spcPct val="80000"/>
              </a:lnSpc>
              <a:buNone/>
            </a:pPr>
            <a:endParaRPr lang="pl-PL" sz="1900" b="1" dirty="0"/>
          </a:p>
        </p:txBody>
      </p: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ytuł 1"/>
          <p:cNvSpPr>
            <a:spLocks noGrp="1"/>
          </p:cNvSpPr>
          <p:nvPr>
            <p:ph type="title" idx="4294967295"/>
          </p:nvPr>
        </p:nvSpPr>
        <p:spPr>
          <a:xfrm>
            <a:off x="1258888" y="765175"/>
            <a:ext cx="8229600" cy="928688"/>
          </a:xfrm>
        </p:spPr>
        <p:txBody>
          <a:bodyPr anchor="ctr"/>
          <a:lstStyle/>
          <a:p>
            <a:pPr algn="ctr"/>
            <a:r>
              <a:rPr lang="en-US" sz="2000" b="1" dirty="0">
                <a:solidFill>
                  <a:srgbClr val="660066"/>
                </a:solidFill>
              </a:rPr>
              <a:t>Weapons </a:t>
            </a:r>
            <a:r>
              <a:rPr lang="en-US" sz="2000" b="1" u="sng" dirty="0">
                <a:solidFill>
                  <a:srgbClr val="660066"/>
                </a:solidFill>
              </a:rPr>
              <a:t>not prohibited</a:t>
            </a:r>
            <a:r>
              <a:rPr lang="en-US" sz="2000" b="1" dirty="0">
                <a:solidFill>
                  <a:srgbClr val="660066"/>
                </a:solidFill>
              </a:rPr>
              <a:t> or restricted </a:t>
            </a:r>
            <a:r>
              <a:rPr lang="pl-PL" sz="2000" b="1" dirty="0">
                <a:solidFill>
                  <a:srgbClr val="660066"/>
                </a:solidFill>
              </a:rPr>
              <a:t/>
            </a:r>
            <a:br>
              <a:rPr lang="pl-PL" sz="2000" b="1" dirty="0">
                <a:solidFill>
                  <a:srgbClr val="660066"/>
                </a:solidFill>
              </a:rPr>
            </a:br>
            <a:r>
              <a:rPr lang="en-US" sz="2000" b="1" dirty="0">
                <a:solidFill>
                  <a:srgbClr val="660066"/>
                </a:solidFill>
              </a:rPr>
              <a:t>by binding legal acts of IHL</a:t>
            </a:r>
            <a:endParaRPr lang="pl-PL" sz="2000" dirty="0">
              <a:solidFill>
                <a:srgbClr val="660066"/>
              </a:solidFill>
            </a:endParaRPr>
          </a:p>
        </p:txBody>
      </p:sp>
      <p:sp>
        <p:nvSpPr>
          <p:cNvPr id="3" name="Symbol zastępczy zawartości 2"/>
          <p:cNvSpPr>
            <a:spLocks noGrp="1"/>
          </p:cNvSpPr>
          <p:nvPr>
            <p:ph idx="4294967295"/>
          </p:nvPr>
        </p:nvSpPr>
        <p:spPr>
          <a:xfrm>
            <a:off x="457200" y="1071564"/>
            <a:ext cx="8229600" cy="5572125"/>
          </a:xfrm>
        </p:spPr>
        <p:txBody>
          <a:bodyPr>
            <a:normAutofit/>
          </a:bodyPr>
          <a:lstStyle/>
          <a:p>
            <a:pPr marL="0" indent="0">
              <a:lnSpc>
                <a:spcPct val="80000"/>
              </a:lnSpc>
              <a:buNone/>
            </a:pPr>
            <a:endParaRPr lang="pl-PL" sz="4100" b="1" dirty="0"/>
          </a:p>
          <a:p>
            <a:pPr marL="0" indent="0">
              <a:lnSpc>
                <a:spcPct val="80000"/>
              </a:lnSpc>
              <a:buNone/>
            </a:pPr>
            <a:endParaRPr lang="pl-PL" sz="4100" b="1" dirty="0"/>
          </a:p>
          <a:p>
            <a:pPr marL="0" indent="0">
              <a:lnSpc>
                <a:spcPct val="80000"/>
              </a:lnSpc>
              <a:buNone/>
            </a:pPr>
            <a:endParaRPr lang="pl-PL" sz="1400" dirty="0"/>
          </a:p>
          <a:p>
            <a:pPr marL="0" indent="0">
              <a:lnSpc>
                <a:spcPct val="80000"/>
              </a:lnSpc>
              <a:buNone/>
            </a:pPr>
            <a:endParaRPr lang="pl-PL" sz="1400" dirty="0"/>
          </a:p>
          <a:p>
            <a:pPr marL="0" indent="0" algn="ctr">
              <a:lnSpc>
                <a:spcPct val="80000"/>
              </a:lnSpc>
              <a:buNone/>
            </a:pPr>
            <a:endParaRPr lang="pl-PL" sz="1400" dirty="0"/>
          </a:p>
          <a:p>
            <a:pPr marL="0" lvl="3" indent="0">
              <a:lnSpc>
                <a:spcPct val="80000"/>
              </a:lnSpc>
              <a:buFontTx/>
              <a:buChar char="-"/>
            </a:pPr>
            <a:endParaRPr lang="pl-PL" sz="1800" dirty="0"/>
          </a:p>
          <a:p>
            <a:pPr marL="0" lvl="3" indent="0">
              <a:lnSpc>
                <a:spcPct val="80000"/>
              </a:lnSpc>
              <a:buFontTx/>
              <a:buChar char="-"/>
            </a:pPr>
            <a:endParaRPr lang="pl-PL" sz="1800" dirty="0"/>
          </a:p>
          <a:p>
            <a:pPr marL="0" lvl="3" indent="0">
              <a:lnSpc>
                <a:spcPct val="80000"/>
              </a:lnSpc>
              <a:buFontTx/>
              <a:buChar char="-"/>
            </a:pPr>
            <a:endParaRPr lang="pl-PL" sz="1800" dirty="0"/>
          </a:p>
          <a:p>
            <a:pPr marL="0" lvl="3" indent="0">
              <a:lnSpc>
                <a:spcPct val="80000"/>
              </a:lnSpc>
              <a:buFontTx/>
              <a:buChar char="-"/>
            </a:pPr>
            <a:endParaRPr lang="pl-PL" sz="1800" dirty="0"/>
          </a:p>
          <a:p>
            <a:pPr marL="0" lvl="3" indent="0">
              <a:lnSpc>
                <a:spcPct val="80000"/>
              </a:lnSpc>
              <a:buFontTx/>
              <a:buChar char="-"/>
            </a:pPr>
            <a:endParaRPr lang="pl-PL" sz="1800" dirty="0"/>
          </a:p>
          <a:p>
            <a:pPr marL="0" lvl="3" indent="0" algn="just">
              <a:lnSpc>
                <a:spcPct val="150000"/>
              </a:lnSpc>
              <a:buFont typeface="Wingdings" pitchFamily="2" charset="2"/>
              <a:buChar char="Ø"/>
            </a:pPr>
            <a:r>
              <a:rPr lang="en-US" sz="1800" b="1" dirty="0"/>
              <a:t>are not in themselves unlawful weapons </a:t>
            </a:r>
            <a:endParaRPr lang="pl-PL" sz="1800" b="1" dirty="0"/>
          </a:p>
          <a:p>
            <a:pPr marL="0" lvl="3" indent="0" algn="just">
              <a:buFont typeface="Wingdings" pitchFamily="2" charset="2"/>
              <a:buChar char="Ø"/>
            </a:pPr>
            <a:r>
              <a:rPr lang="pl-PL" sz="1800" b="1" dirty="0"/>
              <a:t>m</a:t>
            </a:r>
            <a:r>
              <a:rPr lang="en-US" sz="1800" b="1" dirty="0" err="1"/>
              <a:t>ost</a:t>
            </a:r>
            <a:r>
              <a:rPr lang="en-US" sz="1800" b="1" dirty="0"/>
              <a:t> small arms have legitimate uses, including for law enforcement and national </a:t>
            </a:r>
            <a:r>
              <a:rPr lang="en-US" sz="1800" b="1" dirty="0" err="1"/>
              <a:t>defence</a:t>
            </a:r>
            <a:endParaRPr lang="pl-PL" sz="1800" b="1" dirty="0"/>
          </a:p>
          <a:p>
            <a:pPr marL="0" lvl="3" indent="0" algn="just">
              <a:lnSpc>
                <a:spcPct val="150000"/>
              </a:lnSpc>
              <a:buFont typeface="Wingdings" pitchFamily="2" charset="2"/>
              <a:buChar char="Ø"/>
            </a:pPr>
            <a:r>
              <a:rPr lang="pl-PL" sz="1800" b="1" dirty="0" err="1"/>
              <a:t>Arms</a:t>
            </a:r>
            <a:r>
              <a:rPr lang="pl-PL" sz="1800" b="1" dirty="0"/>
              <a:t> Trade </a:t>
            </a:r>
            <a:r>
              <a:rPr lang="pl-PL" sz="1800" b="1" dirty="0" err="1"/>
              <a:t>Treaty</a:t>
            </a:r>
            <a:r>
              <a:rPr lang="pl-PL" sz="1800" b="1" dirty="0"/>
              <a:t> </a:t>
            </a:r>
            <a:r>
              <a:rPr lang="pl-PL" sz="1800" b="1" dirty="0" err="1"/>
              <a:t>process</a:t>
            </a:r>
            <a:endParaRPr lang="pl-PL" sz="1800" b="1" dirty="0"/>
          </a:p>
          <a:p>
            <a:pPr marL="0" indent="0">
              <a:lnSpc>
                <a:spcPct val="80000"/>
              </a:lnSpc>
              <a:buNone/>
            </a:pPr>
            <a:endParaRPr lang="pl-PL" sz="1400" b="1" dirty="0"/>
          </a:p>
          <a:p>
            <a:pPr marL="0" indent="0" algn="ctr">
              <a:lnSpc>
                <a:spcPct val="80000"/>
              </a:lnSpc>
              <a:buNone/>
            </a:pPr>
            <a:endParaRPr lang="pl-PL" sz="1400" dirty="0"/>
          </a:p>
        </p:txBody>
      </p:sp>
      <p:graphicFrame>
        <p:nvGraphicFramePr>
          <p:cNvPr id="4" name="Diagram 3"/>
          <p:cNvGraphicFramePr/>
          <p:nvPr/>
        </p:nvGraphicFramePr>
        <p:xfrm>
          <a:off x="0" y="1643050"/>
          <a:ext cx="9144000" cy="25717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ytuł 1"/>
          <p:cNvSpPr>
            <a:spLocks noGrp="1"/>
          </p:cNvSpPr>
          <p:nvPr>
            <p:ph type="title" idx="4294967295"/>
          </p:nvPr>
        </p:nvSpPr>
        <p:spPr/>
        <p:txBody>
          <a:bodyPr anchor="ctr"/>
          <a:lstStyle/>
          <a:p>
            <a:pPr algn="ctr"/>
            <a:r>
              <a:rPr lang="en-US" b="1">
                <a:solidFill>
                  <a:srgbClr val="660066"/>
                </a:solidFill>
              </a:rPr>
              <a:t>New weapons </a:t>
            </a:r>
            <a:endParaRPr lang="pl-PL">
              <a:solidFill>
                <a:srgbClr val="660066"/>
              </a:solidFill>
            </a:endParaRPr>
          </a:p>
        </p:txBody>
      </p:sp>
      <p:sp>
        <p:nvSpPr>
          <p:cNvPr id="3" name="Symbol zastępczy zawartości 2"/>
          <p:cNvSpPr>
            <a:spLocks noGrp="1"/>
          </p:cNvSpPr>
          <p:nvPr>
            <p:ph idx="4294967295"/>
          </p:nvPr>
        </p:nvSpPr>
        <p:spPr>
          <a:xfrm>
            <a:off x="468314" y="2060575"/>
            <a:ext cx="8123237" cy="4572000"/>
          </a:xfrm>
        </p:spPr>
        <p:txBody>
          <a:bodyPr>
            <a:normAutofit/>
          </a:bodyPr>
          <a:lstStyle/>
          <a:p>
            <a:pPr marL="0" indent="0" algn="just">
              <a:lnSpc>
                <a:spcPct val="150000"/>
              </a:lnSpc>
              <a:buNone/>
            </a:pPr>
            <a:r>
              <a:rPr lang="en-US" sz="2000" i="1" dirty="0"/>
              <a:t>In the study, development, acquisition or adoption of a new weapon, means or method of warfare, a High Contracting Party is </a:t>
            </a:r>
            <a:r>
              <a:rPr lang="en-US" sz="2000" i="1" u="sng" dirty="0"/>
              <a:t>under an obligation to determine</a:t>
            </a:r>
            <a:r>
              <a:rPr lang="en-US" sz="2000" i="1" dirty="0"/>
              <a:t> whether its employment would, in some or all circumstances, </a:t>
            </a:r>
            <a:r>
              <a:rPr lang="en-US" sz="2000" i="1" u="sng" dirty="0"/>
              <a:t>be prohibited by this Protocol or by any other rule of international law</a:t>
            </a:r>
            <a:r>
              <a:rPr lang="en-US" sz="2000" i="1" dirty="0"/>
              <a:t> applicable to the High Contracting Party</a:t>
            </a:r>
            <a:endParaRPr lang="pl-PL" sz="2000" i="1" dirty="0"/>
          </a:p>
          <a:p>
            <a:pPr marL="0" indent="0">
              <a:buNone/>
            </a:pPr>
            <a:endParaRPr lang="pl-PL" dirty="0"/>
          </a:p>
          <a:p>
            <a:pPr marL="0" indent="0">
              <a:buNone/>
            </a:pPr>
            <a:r>
              <a:rPr lang="pl-PL" sz="2100" dirty="0"/>
              <a:t>- </a:t>
            </a:r>
            <a:r>
              <a:rPr lang="en-US" sz="2100" b="1" dirty="0"/>
              <a:t>art.36 – IAP</a:t>
            </a:r>
            <a:r>
              <a:rPr lang="pl-PL" sz="2100" b="1" dirty="0"/>
              <a:t>; 1977</a:t>
            </a:r>
            <a:endParaRPr lang="pl-PL" sz="2100" dirty="0"/>
          </a:p>
        </p:txBody>
      </p: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ytuł 1"/>
          <p:cNvSpPr>
            <a:spLocks noGrp="1"/>
          </p:cNvSpPr>
          <p:nvPr>
            <p:ph type="title" idx="4294967295"/>
          </p:nvPr>
        </p:nvSpPr>
        <p:spPr/>
        <p:txBody>
          <a:bodyPr anchor="ctr"/>
          <a:lstStyle/>
          <a:p>
            <a:pPr algn="ctr"/>
            <a:r>
              <a:rPr lang="en-US">
                <a:solidFill>
                  <a:srgbClr val="660066"/>
                </a:solidFill>
              </a:rPr>
              <a:t>Perfidy</a:t>
            </a:r>
            <a:endParaRPr lang="pl-PL">
              <a:solidFill>
                <a:srgbClr val="660066"/>
              </a:solidFill>
            </a:endParaRPr>
          </a:p>
        </p:txBody>
      </p:sp>
      <p:sp>
        <p:nvSpPr>
          <p:cNvPr id="3" name="Symbol zastępczy zawartości 2"/>
          <p:cNvSpPr>
            <a:spLocks noGrp="1"/>
          </p:cNvSpPr>
          <p:nvPr>
            <p:ph idx="4294967295"/>
          </p:nvPr>
        </p:nvSpPr>
        <p:spPr>
          <a:xfrm>
            <a:off x="395289" y="2205039"/>
            <a:ext cx="8504237" cy="5070475"/>
          </a:xfrm>
        </p:spPr>
        <p:txBody>
          <a:bodyPr>
            <a:normAutofit/>
          </a:bodyPr>
          <a:lstStyle/>
          <a:p>
            <a:pPr marL="273017" indent="-273017">
              <a:lnSpc>
                <a:spcPct val="90000"/>
              </a:lnSpc>
              <a:buNone/>
            </a:pPr>
            <a:r>
              <a:rPr lang="pl-PL" sz="2800" dirty="0" err="1"/>
              <a:t>Perfidy</a:t>
            </a:r>
            <a:r>
              <a:rPr lang="pl-PL" sz="2800" dirty="0"/>
              <a:t> </a:t>
            </a:r>
            <a:r>
              <a:rPr lang="pl-PL" sz="2800" dirty="0" err="1"/>
              <a:t>is</a:t>
            </a:r>
            <a:r>
              <a:rPr lang="pl-PL" sz="2800" dirty="0"/>
              <a:t> </a:t>
            </a:r>
            <a:r>
              <a:rPr lang="pl-PL" sz="2800" dirty="0" err="1"/>
              <a:t>prohibited</a:t>
            </a:r>
            <a:r>
              <a:rPr lang="pl-PL" sz="2800" dirty="0"/>
              <a:t> (</a:t>
            </a:r>
            <a:r>
              <a:rPr lang="pl-PL" sz="2800" b="1" dirty="0"/>
              <a:t>art. 37, IAP</a:t>
            </a:r>
            <a:r>
              <a:rPr lang="pl-PL" sz="2800" dirty="0"/>
              <a:t>)</a:t>
            </a:r>
          </a:p>
          <a:p>
            <a:pPr marL="273017" indent="-273017">
              <a:lnSpc>
                <a:spcPct val="90000"/>
              </a:lnSpc>
              <a:buNone/>
            </a:pPr>
            <a:endParaRPr lang="pl-PL" sz="2800" dirty="0"/>
          </a:p>
          <a:p>
            <a:pPr marL="273017" indent="-273017">
              <a:lnSpc>
                <a:spcPct val="90000"/>
              </a:lnSpc>
              <a:buNone/>
            </a:pPr>
            <a:r>
              <a:rPr lang="pl-PL" sz="2100" dirty="0" err="1"/>
              <a:t>The</a:t>
            </a:r>
            <a:r>
              <a:rPr lang="pl-PL" sz="2100" dirty="0"/>
              <a:t> term „</a:t>
            </a:r>
            <a:r>
              <a:rPr lang="pl-PL" sz="2100" dirty="0" err="1"/>
              <a:t>perfidy</a:t>
            </a:r>
            <a:r>
              <a:rPr lang="pl-PL" sz="2100" dirty="0"/>
              <a:t>” </a:t>
            </a:r>
            <a:r>
              <a:rPr lang="pl-PL" sz="2100" dirty="0" err="1"/>
              <a:t>refers</a:t>
            </a:r>
            <a:r>
              <a:rPr lang="pl-PL" sz="2100" dirty="0"/>
              <a:t> to </a:t>
            </a:r>
            <a:r>
              <a:rPr lang="pl-PL" sz="2100" dirty="0" err="1"/>
              <a:t>acts</a:t>
            </a:r>
            <a:r>
              <a:rPr lang="pl-PL" sz="2100" dirty="0"/>
              <a:t> </a:t>
            </a:r>
            <a:r>
              <a:rPr lang="pl-PL" sz="2100" dirty="0" err="1"/>
              <a:t>misleading</a:t>
            </a:r>
            <a:r>
              <a:rPr lang="pl-PL" sz="2100" dirty="0"/>
              <a:t> </a:t>
            </a:r>
            <a:r>
              <a:rPr lang="pl-PL" sz="2100" dirty="0" err="1"/>
              <a:t>the</a:t>
            </a:r>
            <a:r>
              <a:rPr lang="pl-PL" sz="2100" dirty="0"/>
              <a:t> </a:t>
            </a:r>
            <a:r>
              <a:rPr lang="pl-PL" sz="2100" dirty="0" err="1"/>
              <a:t>advers</a:t>
            </a:r>
            <a:r>
              <a:rPr lang="pl-PL" sz="2100" dirty="0"/>
              <a:t> party </a:t>
            </a:r>
            <a:r>
              <a:rPr lang="pl-PL" sz="2100" dirty="0" err="1"/>
              <a:t>into</a:t>
            </a:r>
            <a:r>
              <a:rPr lang="pl-PL" sz="2100" dirty="0"/>
              <a:t> </a:t>
            </a:r>
            <a:r>
              <a:rPr lang="pl-PL" sz="2100" dirty="0" err="1"/>
              <a:t>the</a:t>
            </a:r>
            <a:r>
              <a:rPr lang="pl-PL" sz="2100" dirty="0"/>
              <a:t> </a:t>
            </a:r>
            <a:r>
              <a:rPr lang="pl-PL" sz="2100" dirty="0" err="1"/>
              <a:t>belief</a:t>
            </a:r>
            <a:r>
              <a:rPr lang="pl-PL" sz="2100" dirty="0"/>
              <a:t> </a:t>
            </a:r>
            <a:r>
              <a:rPr lang="pl-PL" sz="2100" dirty="0" err="1"/>
              <a:t>that</a:t>
            </a:r>
            <a:r>
              <a:rPr lang="pl-PL" sz="2100" dirty="0"/>
              <a:t> </a:t>
            </a:r>
            <a:r>
              <a:rPr lang="pl-PL" sz="2100" dirty="0" err="1"/>
              <a:t>there</a:t>
            </a:r>
            <a:r>
              <a:rPr lang="pl-PL" sz="2100" dirty="0"/>
              <a:t> </a:t>
            </a:r>
            <a:r>
              <a:rPr lang="pl-PL" sz="2100" dirty="0" err="1"/>
              <a:t>is</a:t>
            </a:r>
            <a:r>
              <a:rPr lang="pl-PL" sz="2100" dirty="0"/>
              <a:t> a </a:t>
            </a:r>
            <a:r>
              <a:rPr lang="pl-PL" sz="2100" dirty="0" err="1"/>
              <a:t>situation</a:t>
            </a:r>
            <a:r>
              <a:rPr lang="pl-PL" sz="2100" dirty="0"/>
              <a:t> </a:t>
            </a:r>
            <a:r>
              <a:rPr lang="pl-PL" sz="2100" dirty="0" err="1"/>
              <a:t>affording</a:t>
            </a:r>
            <a:r>
              <a:rPr lang="pl-PL" sz="2100" dirty="0"/>
              <a:t> </a:t>
            </a:r>
            <a:r>
              <a:rPr lang="pl-PL" sz="2100" dirty="0" err="1"/>
              <a:t>protection</a:t>
            </a:r>
            <a:r>
              <a:rPr lang="pl-PL" sz="2100" dirty="0"/>
              <a:t> under international law</a:t>
            </a:r>
          </a:p>
          <a:p>
            <a:pPr marL="273017" indent="-273017">
              <a:lnSpc>
                <a:spcPct val="90000"/>
              </a:lnSpc>
              <a:buNone/>
            </a:pPr>
            <a:r>
              <a:rPr lang="pl-PL" sz="2800" dirty="0"/>
              <a:t>For </a:t>
            </a:r>
            <a:r>
              <a:rPr lang="pl-PL" sz="2800" dirty="0" err="1"/>
              <a:t>example</a:t>
            </a:r>
            <a:r>
              <a:rPr lang="pl-PL" sz="2800" dirty="0"/>
              <a:t>:</a:t>
            </a:r>
          </a:p>
          <a:p>
            <a:pPr marL="273017" indent="-273017" algn="just">
              <a:lnSpc>
                <a:spcPct val="90000"/>
              </a:lnSpc>
            </a:pPr>
            <a:r>
              <a:rPr lang="en-US" sz="1900" dirty="0"/>
              <a:t>the feigning of an intent to negotiate under a flag of truce or of a surrender;</a:t>
            </a:r>
            <a:endParaRPr lang="pl-PL" sz="1900" dirty="0"/>
          </a:p>
          <a:p>
            <a:pPr marL="273017" indent="-273017" algn="just">
              <a:lnSpc>
                <a:spcPct val="90000"/>
              </a:lnSpc>
            </a:pPr>
            <a:r>
              <a:rPr lang="en-US" sz="1900" dirty="0"/>
              <a:t>the feigning of an incapacitation by wounds or sickness;</a:t>
            </a:r>
            <a:endParaRPr lang="pl-PL" sz="1900" dirty="0"/>
          </a:p>
          <a:p>
            <a:pPr marL="273017" indent="-273017" algn="just">
              <a:lnSpc>
                <a:spcPct val="90000"/>
              </a:lnSpc>
            </a:pPr>
            <a:r>
              <a:rPr lang="en-US" sz="1900" dirty="0"/>
              <a:t>the feigning of civilian, non-combatant status; and</a:t>
            </a:r>
            <a:endParaRPr lang="pl-PL" sz="1900" dirty="0"/>
          </a:p>
          <a:p>
            <a:pPr marL="273017" indent="-273017" algn="just">
              <a:lnSpc>
                <a:spcPct val="90000"/>
              </a:lnSpc>
            </a:pPr>
            <a:r>
              <a:rPr lang="en-US" sz="1900" dirty="0"/>
              <a:t>the feigning of protected status by the use of signs, emblems or uniforms of the United Nations or of neutral or other States not Parties to the conflict</a:t>
            </a:r>
            <a:endParaRPr lang="pl-PL" sz="1900" dirty="0"/>
          </a:p>
        </p:txBody>
      </p:sp>
    </p:spTree>
  </p:cSld>
  <p:clrMapOvr>
    <a:masterClrMapping/>
  </p:clrMapOvr>
  <p:transition spd="med">
    <p:fade thruBlk="1"/>
    <p:sndAc>
      <p:stSnd>
        <p:snd r:embed="rId2" name="voltage.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914400" y="836613"/>
            <a:ext cx="8229600" cy="989012"/>
          </a:xfrm>
        </p:spPr>
        <p:txBody>
          <a:bodyPr anchor="ctr">
            <a:normAutofit fontScale="90000"/>
          </a:bodyPr>
          <a:lstStyle/>
          <a:p>
            <a:pPr algn="ctr"/>
            <a:r>
              <a:rPr lang="en-US" dirty="0">
                <a:solidFill>
                  <a:srgbClr val="660066"/>
                </a:solidFill>
              </a:rPr>
              <a:t>Ruses of war</a:t>
            </a:r>
            <a:r>
              <a:rPr lang="pl-PL" sz="3400" dirty="0"/>
              <a:t/>
            </a:r>
            <a:br>
              <a:rPr lang="pl-PL" sz="3400" dirty="0"/>
            </a:br>
            <a:endParaRPr lang="pl-PL" sz="3400" dirty="0"/>
          </a:p>
        </p:txBody>
      </p:sp>
      <p:sp>
        <p:nvSpPr>
          <p:cNvPr id="3" name="Symbol zastępczy zawartości 2"/>
          <p:cNvSpPr>
            <a:spLocks noGrp="1"/>
          </p:cNvSpPr>
          <p:nvPr>
            <p:ph idx="4294967295"/>
          </p:nvPr>
        </p:nvSpPr>
        <p:spPr/>
        <p:txBody>
          <a:bodyPr>
            <a:normAutofit/>
          </a:bodyPr>
          <a:lstStyle/>
          <a:p>
            <a:pPr marL="273017" indent="-273017">
              <a:lnSpc>
                <a:spcPct val="80000"/>
              </a:lnSpc>
              <a:buNone/>
            </a:pPr>
            <a:endParaRPr lang="pl-PL" sz="2800" dirty="0"/>
          </a:p>
          <a:p>
            <a:pPr marL="273017" indent="-273017">
              <a:lnSpc>
                <a:spcPct val="80000"/>
              </a:lnSpc>
              <a:buNone/>
            </a:pPr>
            <a:r>
              <a:rPr lang="pl-PL" sz="2800" dirty="0" err="1"/>
              <a:t>Ruses</a:t>
            </a:r>
            <a:r>
              <a:rPr lang="pl-PL" sz="2800" dirty="0"/>
              <a:t> of war and </a:t>
            </a:r>
            <a:r>
              <a:rPr lang="pl-PL" sz="2800" dirty="0" err="1"/>
              <a:t>the</a:t>
            </a:r>
            <a:r>
              <a:rPr lang="pl-PL" sz="2800" dirty="0"/>
              <a:t> </a:t>
            </a:r>
            <a:r>
              <a:rPr lang="pl-PL" sz="2800" dirty="0" err="1"/>
              <a:t>employment</a:t>
            </a:r>
            <a:r>
              <a:rPr lang="pl-PL" sz="2800" dirty="0"/>
              <a:t> of </a:t>
            </a:r>
            <a:r>
              <a:rPr lang="pl-PL" sz="2800" dirty="0" err="1"/>
              <a:t>measures</a:t>
            </a:r>
            <a:r>
              <a:rPr lang="pl-PL" sz="2800" dirty="0"/>
              <a:t> </a:t>
            </a:r>
            <a:r>
              <a:rPr lang="pl-PL" sz="2800" dirty="0" err="1"/>
              <a:t>necessary</a:t>
            </a:r>
            <a:r>
              <a:rPr lang="pl-PL" sz="2800" dirty="0"/>
              <a:t> for </a:t>
            </a:r>
            <a:r>
              <a:rPr lang="pl-PL" sz="2800" dirty="0" err="1"/>
              <a:t>obtaining</a:t>
            </a:r>
            <a:r>
              <a:rPr lang="pl-PL" sz="2800" dirty="0"/>
              <a:t> </a:t>
            </a:r>
            <a:r>
              <a:rPr lang="pl-PL" sz="2800" dirty="0" err="1"/>
              <a:t>information</a:t>
            </a:r>
            <a:r>
              <a:rPr lang="pl-PL" sz="2800" dirty="0"/>
              <a:t> </a:t>
            </a:r>
            <a:r>
              <a:rPr lang="pl-PL" sz="2800" dirty="0" err="1"/>
              <a:t>about</a:t>
            </a:r>
            <a:r>
              <a:rPr lang="pl-PL" sz="2800" dirty="0"/>
              <a:t> </a:t>
            </a:r>
            <a:r>
              <a:rPr lang="pl-PL" sz="2800" dirty="0" err="1"/>
              <a:t>the</a:t>
            </a:r>
            <a:r>
              <a:rPr lang="pl-PL" sz="2800" dirty="0"/>
              <a:t> </a:t>
            </a:r>
            <a:r>
              <a:rPr lang="pl-PL" sz="2800" dirty="0" err="1"/>
              <a:t>adverse</a:t>
            </a:r>
            <a:r>
              <a:rPr lang="pl-PL" sz="2800" dirty="0"/>
              <a:t> party and </a:t>
            </a:r>
            <a:r>
              <a:rPr lang="pl-PL" sz="2800" dirty="0" err="1"/>
              <a:t>the</a:t>
            </a:r>
            <a:r>
              <a:rPr lang="pl-PL" sz="2800" dirty="0"/>
              <a:t> country </a:t>
            </a:r>
            <a:r>
              <a:rPr lang="pl-PL" sz="2800" dirty="0" err="1"/>
              <a:t>are</a:t>
            </a:r>
            <a:r>
              <a:rPr lang="pl-PL" sz="2800" dirty="0"/>
              <a:t> </a:t>
            </a:r>
            <a:r>
              <a:rPr lang="pl-PL" sz="2800" dirty="0" err="1"/>
              <a:t>permissible</a:t>
            </a:r>
            <a:r>
              <a:rPr lang="pl-PL" sz="2800" dirty="0"/>
              <a:t> (</a:t>
            </a:r>
            <a:r>
              <a:rPr lang="pl-PL" sz="2800" b="1" dirty="0"/>
              <a:t>art. 37, para. 2, IAP, art.. 24 </a:t>
            </a:r>
            <a:r>
              <a:rPr lang="pl-PL" sz="2800" b="1" dirty="0" err="1"/>
              <a:t>HagueReg</a:t>
            </a:r>
            <a:r>
              <a:rPr lang="pl-PL" sz="2800" dirty="0"/>
              <a:t>.)</a:t>
            </a:r>
          </a:p>
          <a:p>
            <a:pPr marL="273017" indent="-273017">
              <a:lnSpc>
                <a:spcPct val="80000"/>
              </a:lnSpc>
              <a:buNone/>
            </a:pPr>
            <a:endParaRPr lang="pl-PL" sz="2800" dirty="0"/>
          </a:p>
          <a:p>
            <a:pPr marL="273017" indent="-273017">
              <a:lnSpc>
                <a:spcPct val="80000"/>
              </a:lnSpc>
              <a:buNone/>
            </a:pPr>
            <a:r>
              <a:rPr lang="pl-PL" sz="2800" dirty="0"/>
              <a:t>For </a:t>
            </a:r>
            <a:r>
              <a:rPr lang="pl-PL" sz="2800" dirty="0" err="1"/>
              <a:t>example</a:t>
            </a:r>
            <a:r>
              <a:rPr lang="pl-PL" sz="2800" dirty="0"/>
              <a:t>:</a:t>
            </a:r>
          </a:p>
          <a:p>
            <a:pPr marL="273017" indent="-273017">
              <a:lnSpc>
                <a:spcPct val="80000"/>
              </a:lnSpc>
              <a:buFontTx/>
              <a:buChar char="-"/>
            </a:pPr>
            <a:r>
              <a:rPr lang="pl-PL" sz="2800" dirty="0" err="1"/>
              <a:t>the</a:t>
            </a:r>
            <a:r>
              <a:rPr lang="pl-PL" sz="2800" dirty="0"/>
              <a:t> </a:t>
            </a:r>
            <a:r>
              <a:rPr lang="pl-PL" sz="2800" dirty="0" err="1"/>
              <a:t>use</a:t>
            </a:r>
            <a:r>
              <a:rPr lang="pl-PL" sz="2800" dirty="0"/>
              <a:t> of enemy </a:t>
            </a:r>
            <a:r>
              <a:rPr lang="pl-PL" sz="2800" dirty="0" err="1"/>
              <a:t>signals</a:t>
            </a:r>
            <a:r>
              <a:rPr lang="pl-PL" sz="2800" dirty="0"/>
              <a:t>, </a:t>
            </a:r>
            <a:r>
              <a:rPr lang="pl-PL" sz="2800" dirty="0" err="1"/>
              <a:t>passwords</a:t>
            </a:r>
            <a:r>
              <a:rPr lang="pl-PL" sz="2800" dirty="0"/>
              <a:t>, </a:t>
            </a:r>
            <a:r>
              <a:rPr lang="pl-PL" sz="2800" dirty="0" err="1"/>
              <a:t>signs</a:t>
            </a:r>
            <a:r>
              <a:rPr lang="pl-PL" sz="2800" dirty="0"/>
              <a:t>, </a:t>
            </a:r>
            <a:r>
              <a:rPr lang="pl-PL" sz="2800" dirty="0" err="1"/>
              <a:t>decoys</a:t>
            </a:r>
            <a:r>
              <a:rPr lang="pl-PL" sz="2800" dirty="0"/>
              <a:t> etc.</a:t>
            </a:r>
          </a:p>
          <a:p>
            <a:pPr marL="273017" indent="-273017">
              <a:lnSpc>
                <a:spcPct val="80000"/>
              </a:lnSpc>
              <a:buNone/>
            </a:pPr>
            <a:endParaRPr lang="pl-PL" sz="2800" dirty="0"/>
          </a:p>
        </p:txBody>
      </p:sp>
    </p:spTree>
  </p:cSld>
  <p:clrMapOvr>
    <a:masterClrMapping/>
  </p:clrMapOvr>
  <p:transition spd="med">
    <p:fade thruBlk="1"/>
    <p:sndAc>
      <p:stSnd>
        <p:snd r:embed="rId2" name="voltag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ytuł 1"/>
          <p:cNvSpPr>
            <a:spLocks noGrp="1"/>
          </p:cNvSpPr>
          <p:nvPr>
            <p:ph type="title" idx="4294967295"/>
          </p:nvPr>
        </p:nvSpPr>
        <p:spPr>
          <a:xfrm>
            <a:off x="539750" y="404813"/>
            <a:ext cx="8229600" cy="1071562"/>
          </a:xfrm>
        </p:spPr>
        <p:txBody>
          <a:bodyPr anchor="ctr"/>
          <a:lstStyle/>
          <a:p>
            <a:r>
              <a:rPr lang="pl-PL" sz="2100" b="1" dirty="0">
                <a:solidFill>
                  <a:srgbClr val="660066"/>
                </a:solidFill>
              </a:rPr>
              <a:t/>
            </a:r>
            <a:br>
              <a:rPr lang="pl-PL" sz="2100" b="1" dirty="0">
                <a:solidFill>
                  <a:srgbClr val="660066"/>
                </a:solidFill>
              </a:rPr>
            </a:br>
            <a:r>
              <a:rPr lang="en-US" sz="1900" b="1" dirty="0">
                <a:solidFill>
                  <a:srgbClr val="660066"/>
                </a:solidFill>
              </a:rPr>
              <a:t>International agreements concerning means and methods of warfare</a:t>
            </a:r>
            <a:endParaRPr lang="pl-PL" sz="1900" dirty="0">
              <a:solidFill>
                <a:srgbClr val="660066"/>
              </a:solidFill>
            </a:endParaRPr>
          </a:p>
        </p:txBody>
      </p:sp>
      <p:sp>
        <p:nvSpPr>
          <p:cNvPr id="3" name="Symbol zastępczy zawartości 2"/>
          <p:cNvSpPr>
            <a:spLocks noGrp="1"/>
          </p:cNvSpPr>
          <p:nvPr>
            <p:ph idx="4294967295"/>
          </p:nvPr>
        </p:nvSpPr>
        <p:spPr>
          <a:xfrm>
            <a:off x="358776" y="1557338"/>
            <a:ext cx="8785225" cy="5643562"/>
          </a:xfrm>
        </p:spPr>
        <p:txBody>
          <a:bodyPr>
            <a:normAutofit/>
          </a:bodyPr>
          <a:lstStyle/>
          <a:p>
            <a:pPr marL="365081" indent="-228573">
              <a:lnSpc>
                <a:spcPct val="80000"/>
              </a:lnSpc>
              <a:buFont typeface="Wingdings 2" pitchFamily="18" charset="2"/>
              <a:buChar char=""/>
            </a:pPr>
            <a:endParaRPr lang="pl-PL" sz="1200" b="1" dirty="0"/>
          </a:p>
          <a:p>
            <a:pPr marL="365081" indent="-228573">
              <a:lnSpc>
                <a:spcPct val="80000"/>
              </a:lnSpc>
              <a:buFont typeface="Wingdings 2" pitchFamily="18" charset="2"/>
              <a:buChar char=""/>
            </a:pPr>
            <a:r>
              <a:rPr lang="en-US" sz="1200" b="1" dirty="0"/>
              <a:t>1868</a:t>
            </a:r>
            <a:r>
              <a:rPr lang="en-US" sz="1200" dirty="0"/>
              <a:t> - Declaration Renouncing the Use, in Time of War, of </a:t>
            </a:r>
            <a:r>
              <a:rPr lang="en-US" sz="1200" b="1" dirty="0"/>
              <a:t>Explosive Projectiles </a:t>
            </a:r>
            <a:r>
              <a:rPr lang="en-US" sz="1200" dirty="0"/>
              <a:t>Under 400 </a:t>
            </a:r>
            <a:r>
              <a:rPr lang="en-US" sz="1200" dirty="0" err="1"/>
              <a:t>Grammes</a:t>
            </a:r>
            <a:r>
              <a:rPr lang="en-US" sz="1200" dirty="0"/>
              <a:t> Weight. </a:t>
            </a:r>
            <a:endParaRPr lang="pl-PL" sz="1200" dirty="0"/>
          </a:p>
          <a:p>
            <a:pPr marL="365081" indent="-228573">
              <a:lnSpc>
                <a:spcPct val="80000"/>
              </a:lnSpc>
              <a:buFont typeface="Wingdings 2" pitchFamily="18" charset="2"/>
              <a:buChar char=""/>
            </a:pPr>
            <a:r>
              <a:rPr lang="en-US" sz="1200" b="1" dirty="0"/>
              <a:t>1899</a:t>
            </a:r>
            <a:r>
              <a:rPr lang="en-US" sz="1200" dirty="0"/>
              <a:t> - Declaration (IV,3) concerning </a:t>
            </a:r>
            <a:r>
              <a:rPr lang="en-US" sz="1200" b="1" dirty="0"/>
              <a:t>Expanding Bullets</a:t>
            </a:r>
            <a:endParaRPr lang="pl-PL" sz="1200" b="1" dirty="0"/>
          </a:p>
          <a:p>
            <a:pPr marL="365081" indent="-228573">
              <a:lnSpc>
                <a:spcPct val="80000"/>
              </a:lnSpc>
              <a:buFont typeface="Wingdings 2" pitchFamily="18" charset="2"/>
              <a:buChar char=""/>
            </a:pPr>
            <a:r>
              <a:rPr lang="en-US" sz="1200" b="1" dirty="0"/>
              <a:t>1899</a:t>
            </a:r>
            <a:r>
              <a:rPr lang="en-US" sz="1200" dirty="0"/>
              <a:t> - Declaration (IV,2) concerning </a:t>
            </a:r>
            <a:r>
              <a:rPr lang="en-US" sz="1200" b="1" dirty="0"/>
              <a:t>Asphyxiating Gases</a:t>
            </a:r>
            <a:endParaRPr lang="pl-PL" sz="1200" b="1" dirty="0"/>
          </a:p>
          <a:p>
            <a:pPr marL="365081" indent="-228573">
              <a:lnSpc>
                <a:spcPct val="80000"/>
              </a:lnSpc>
              <a:buFont typeface="Wingdings 2" pitchFamily="18" charset="2"/>
              <a:buChar char=""/>
            </a:pPr>
            <a:r>
              <a:rPr lang="en-US" sz="1200" b="1" dirty="0"/>
              <a:t>1907 </a:t>
            </a:r>
            <a:r>
              <a:rPr lang="en-US" sz="1200" dirty="0"/>
              <a:t>- Regulations concerning the Laws and Customs of War on Land.</a:t>
            </a:r>
            <a:endParaRPr lang="pl-PL" sz="1200" dirty="0"/>
          </a:p>
          <a:p>
            <a:pPr marL="365081" indent="-228573">
              <a:lnSpc>
                <a:spcPct val="80000"/>
              </a:lnSpc>
              <a:buFont typeface="Wingdings 2" pitchFamily="18" charset="2"/>
              <a:buChar char=""/>
            </a:pPr>
            <a:r>
              <a:rPr lang="en-US" sz="1200" b="1" dirty="0"/>
              <a:t>1907</a:t>
            </a:r>
            <a:r>
              <a:rPr lang="en-US" sz="1200" dirty="0"/>
              <a:t> - Declaration (XIV) Prohibiting the Discharge of </a:t>
            </a:r>
            <a:r>
              <a:rPr lang="en-US" sz="1200" b="1" dirty="0"/>
              <a:t>Projectiles and Explosives from Balloons</a:t>
            </a:r>
            <a:endParaRPr lang="pl-PL" sz="1200" b="1" dirty="0"/>
          </a:p>
          <a:p>
            <a:pPr marL="365081" indent="-228573">
              <a:lnSpc>
                <a:spcPct val="80000"/>
              </a:lnSpc>
              <a:buFont typeface="Wingdings 2" pitchFamily="18" charset="2"/>
              <a:buChar char=""/>
            </a:pPr>
            <a:r>
              <a:rPr lang="en-US" sz="1200" b="1" dirty="0"/>
              <a:t>1925</a:t>
            </a:r>
            <a:r>
              <a:rPr lang="en-US" sz="1200" dirty="0"/>
              <a:t> - Protocol for the Prohibition of the Use of </a:t>
            </a:r>
            <a:r>
              <a:rPr lang="en-US" sz="1200" b="1" dirty="0"/>
              <a:t>Asphyxiating, Poisonous or Other Gases, and of Bacteriological </a:t>
            </a:r>
            <a:r>
              <a:rPr lang="en-US" sz="1200" dirty="0"/>
              <a:t>Methods of Warfare</a:t>
            </a:r>
            <a:endParaRPr lang="pl-PL" sz="1200" dirty="0"/>
          </a:p>
          <a:p>
            <a:pPr marL="365081" indent="-228573">
              <a:lnSpc>
                <a:spcPct val="80000"/>
              </a:lnSpc>
              <a:buFont typeface="Wingdings 2" pitchFamily="18" charset="2"/>
              <a:buChar char=""/>
            </a:pPr>
            <a:r>
              <a:rPr lang="en-US" sz="1200" b="1" dirty="0"/>
              <a:t>1972</a:t>
            </a:r>
            <a:r>
              <a:rPr lang="en-US" sz="1200" dirty="0"/>
              <a:t> - Convention on the Prohibition of the Development, Production and Stockpiling of Bacteriological </a:t>
            </a:r>
            <a:r>
              <a:rPr lang="en-US" sz="1200" b="1" dirty="0"/>
              <a:t>(Biological) and Toxin Weapons</a:t>
            </a:r>
            <a:r>
              <a:rPr lang="en-US" sz="1200" dirty="0"/>
              <a:t> and on their Destruction.</a:t>
            </a:r>
            <a:endParaRPr lang="pl-PL" sz="1200" dirty="0"/>
          </a:p>
          <a:p>
            <a:pPr marL="365081" indent="-228573">
              <a:lnSpc>
                <a:spcPct val="80000"/>
              </a:lnSpc>
              <a:buFont typeface="Wingdings 2" pitchFamily="18" charset="2"/>
              <a:buChar char=""/>
            </a:pPr>
            <a:r>
              <a:rPr lang="en-US" sz="1200" b="1" dirty="0"/>
              <a:t>1977</a:t>
            </a:r>
            <a:r>
              <a:rPr lang="en-US" sz="1200" dirty="0"/>
              <a:t> - Convention on the prohibition of military or any hostile use of </a:t>
            </a:r>
            <a:r>
              <a:rPr lang="en-US" sz="1200" b="1" dirty="0"/>
              <a:t>environmental modification techniques</a:t>
            </a:r>
            <a:endParaRPr lang="pl-PL" sz="1200" b="1" dirty="0"/>
          </a:p>
          <a:p>
            <a:pPr marL="365081" indent="-228573">
              <a:lnSpc>
                <a:spcPct val="80000"/>
              </a:lnSpc>
              <a:buFont typeface="Wingdings 2" pitchFamily="18" charset="2"/>
              <a:buChar char=""/>
            </a:pPr>
            <a:r>
              <a:rPr lang="en-US" sz="1200" b="1" dirty="0"/>
              <a:t>1980</a:t>
            </a:r>
            <a:r>
              <a:rPr lang="en-US" sz="1200" dirty="0"/>
              <a:t> - Convention on Prohibitions or Restrictions on the Use of </a:t>
            </a:r>
            <a:r>
              <a:rPr lang="en-US" sz="1200" b="1" dirty="0"/>
              <a:t>Certain Conventional Weapons </a:t>
            </a:r>
            <a:r>
              <a:rPr lang="en-US" sz="1200" dirty="0"/>
              <a:t>Which May be Deemed to be Excessively Injurious or to Have Indiscriminate Effects</a:t>
            </a:r>
            <a:endParaRPr lang="pl-PL" sz="1200" dirty="0"/>
          </a:p>
          <a:p>
            <a:pPr marL="533336" lvl="1" indent="-168255">
              <a:lnSpc>
                <a:spcPct val="80000"/>
              </a:lnSpc>
              <a:buFont typeface="Wingdings" pitchFamily="2" charset="2"/>
              <a:buChar char=""/>
            </a:pPr>
            <a:r>
              <a:rPr lang="en-US" sz="1200" b="1" dirty="0"/>
              <a:t>1980</a:t>
            </a:r>
            <a:r>
              <a:rPr lang="en-US" sz="1200" dirty="0"/>
              <a:t> - Protocol on </a:t>
            </a:r>
            <a:r>
              <a:rPr lang="en-US" sz="1200" b="1" dirty="0"/>
              <a:t>Non-Detectable Fragments </a:t>
            </a:r>
            <a:r>
              <a:rPr lang="en-US" sz="1200" dirty="0"/>
              <a:t>(Protocol I).</a:t>
            </a:r>
            <a:endParaRPr lang="pl-PL" sz="1200" dirty="0"/>
          </a:p>
          <a:p>
            <a:pPr marL="533336" lvl="1" indent="-168255">
              <a:lnSpc>
                <a:spcPct val="80000"/>
              </a:lnSpc>
              <a:buFont typeface="Wingdings" pitchFamily="2" charset="2"/>
              <a:buChar char=""/>
            </a:pPr>
            <a:r>
              <a:rPr lang="en-US" sz="1200" b="1" dirty="0"/>
              <a:t>1980</a:t>
            </a:r>
            <a:r>
              <a:rPr lang="en-US" sz="1200" dirty="0"/>
              <a:t> - Protocol on Prohibitions or Restrictions on the Use of </a:t>
            </a:r>
            <a:r>
              <a:rPr lang="en-US" sz="1200" b="1" dirty="0"/>
              <a:t>Mines, Booby-Traps </a:t>
            </a:r>
            <a:r>
              <a:rPr lang="en-US" sz="1200" dirty="0"/>
              <a:t>and Other Devices (Protocol II).</a:t>
            </a:r>
            <a:endParaRPr lang="pl-PL" sz="1200" dirty="0"/>
          </a:p>
          <a:p>
            <a:pPr marL="533336" lvl="1" indent="-168255">
              <a:lnSpc>
                <a:spcPct val="80000"/>
              </a:lnSpc>
              <a:buFont typeface="Wingdings" pitchFamily="2" charset="2"/>
              <a:buChar char=""/>
            </a:pPr>
            <a:r>
              <a:rPr lang="en-US" sz="1200" b="1" dirty="0"/>
              <a:t>1980</a:t>
            </a:r>
            <a:r>
              <a:rPr lang="en-US" sz="1200" dirty="0"/>
              <a:t> - Protocol on Prohibitions or Restrictions on the Use of </a:t>
            </a:r>
            <a:r>
              <a:rPr lang="en-US" sz="1200" b="1" dirty="0"/>
              <a:t>Incendiary Weapons </a:t>
            </a:r>
            <a:r>
              <a:rPr lang="en-US" sz="1200" dirty="0"/>
              <a:t>(Protocol III)</a:t>
            </a:r>
            <a:endParaRPr lang="pl-PL" sz="1200" dirty="0"/>
          </a:p>
          <a:p>
            <a:pPr marL="533336" lvl="1" indent="-168255">
              <a:lnSpc>
                <a:spcPct val="80000"/>
              </a:lnSpc>
              <a:buFont typeface="Wingdings" pitchFamily="2" charset="2"/>
              <a:buChar char=""/>
            </a:pPr>
            <a:r>
              <a:rPr lang="en-US" sz="1200" b="1" dirty="0"/>
              <a:t>1995</a:t>
            </a:r>
            <a:r>
              <a:rPr lang="en-US" sz="1200" dirty="0"/>
              <a:t> - Protocol on </a:t>
            </a:r>
            <a:r>
              <a:rPr lang="en-US" sz="1200" b="1" dirty="0"/>
              <a:t>Blinding Laser Weapons </a:t>
            </a:r>
            <a:r>
              <a:rPr lang="en-US" sz="1200" dirty="0"/>
              <a:t>(Protocol IV)</a:t>
            </a:r>
            <a:endParaRPr lang="pl-PL" sz="1200" dirty="0"/>
          </a:p>
          <a:p>
            <a:pPr marL="533336" lvl="1" indent="-168255">
              <a:lnSpc>
                <a:spcPct val="80000"/>
              </a:lnSpc>
              <a:buFont typeface="Wingdings" pitchFamily="2" charset="2"/>
              <a:buChar char=""/>
            </a:pPr>
            <a:r>
              <a:rPr lang="en-US" sz="1200" b="1" dirty="0"/>
              <a:t>1996</a:t>
            </a:r>
            <a:r>
              <a:rPr lang="en-US" sz="1200" dirty="0"/>
              <a:t> - Protocol on Prohibitions or Restrictions on the Use of Mines, Booby-Traps and Other Devices as amended</a:t>
            </a:r>
            <a:endParaRPr lang="pl-PL" sz="1200" dirty="0"/>
          </a:p>
          <a:p>
            <a:pPr marL="533336" lvl="1" indent="-168255">
              <a:lnSpc>
                <a:spcPct val="80000"/>
              </a:lnSpc>
              <a:buFont typeface="Wingdings" pitchFamily="2" charset="2"/>
              <a:buChar char=""/>
            </a:pPr>
            <a:r>
              <a:rPr lang="en-US" sz="1200" b="1" dirty="0"/>
              <a:t>2003 </a:t>
            </a:r>
            <a:r>
              <a:rPr lang="en-US" sz="1200" dirty="0"/>
              <a:t>- Protocol on </a:t>
            </a:r>
            <a:r>
              <a:rPr lang="en-US" sz="1200" b="1" dirty="0"/>
              <a:t>Explosive Remnants of War </a:t>
            </a:r>
            <a:r>
              <a:rPr lang="en-US" sz="1200" dirty="0"/>
              <a:t>(Protocol V)</a:t>
            </a:r>
            <a:endParaRPr lang="pl-PL" sz="1200" dirty="0"/>
          </a:p>
          <a:p>
            <a:pPr marL="365081" indent="-228573">
              <a:lnSpc>
                <a:spcPct val="80000"/>
              </a:lnSpc>
              <a:buFont typeface="Wingdings 2" pitchFamily="18" charset="2"/>
              <a:buChar char=""/>
            </a:pPr>
            <a:r>
              <a:rPr lang="en-US" sz="1200" b="1" dirty="0"/>
              <a:t>1993</a:t>
            </a:r>
            <a:r>
              <a:rPr lang="en-US" sz="1200" dirty="0"/>
              <a:t> - Convention on the prohibition of the development, production, stockpiling and use of </a:t>
            </a:r>
            <a:r>
              <a:rPr lang="en-US" sz="1200" b="1" dirty="0"/>
              <a:t>chemical weapons</a:t>
            </a:r>
            <a:r>
              <a:rPr lang="en-US" sz="1200" dirty="0"/>
              <a:t> and on their destruction</a:t>
            </a:r>
            <a:endParaRPr lang="pl-PL" sz="1200" dirty="0"/>
          </a:p>
          <a:p>
            <a:pPr marL="365081" indent="-228573">
              <a:lnSpc>
                <a:spcPct val="80000"/>
              </a:lnSpc>
              <a:buFont typeface="Wingdings 2" pitchFamily="18" charset="2"/>
              <a:buChar char=""/>
            </a:pPr>
            <a:r>
              <a:rPr lang="en-US" sz="1200" b="1" dirty="0"/>
              <a:t>1997</a:t>
            </a:r>
            <a:r>
              <a:rPr lang="en-US" sz="1200" dirty="0"/>
              <a:t> - Convention on the Prohibition of the Use, Stockpiling, Production and Transfer of </a:t>
            </a:r>
            <a:r>
              <a:rPr lang="en-US" sz="1200" b="1" dirty="0"/>
              <a:t>Anti-Personnel Mines</a:t>
            </a:r>
            <a:r>
              <a:rPr lang="en-US" sz="1200" dirty="0"/>
              <a:t> and on their Destruction</a:t>
            </a:r>
            <a:endParaRPr lang="pl-PL" sz="1200" dirty="0"/>
          </a:p>
          <a:p>
            <a:pPr marL="365081" indent="-228573">
              <a:lnSpc>
                <a:spcPct val="80000"/>
              </a:lnSpc>
              <a:buFont typeface="Wingdings 2" pitchFamily="18" charset="2"/>
              <a:buChar char=""/>
            </a:pPr>
            <a:r>
              <a:rPr lang="pl-PL" sz="1200" b="1" dirty="0"/>
              <a:t>2008</a:t>
            </a:r>
            <a:r>
              <a:rPr lang="pl-PL" sz="1200" dirty="0"/>
              <a:t> – </a:t>
            </a:r>
            <a:r>
              <a:rPr lang="pl-PL" sz="1200" dirty="0" err="1"/>
              <a:t>Convention</a:t>
            </a:r>
            <a:r>
              <a:rPr lang="pl-PL" sz="1200" dirty="0"/>
              <a:t> on </a:t>
            </a:r>
            <a:r>
              <a:rPr lang="pl-PL" sz="1200" b="1" dirty="0" err="1"/>
              <a:t>Cluster</a:t>
            </a:r>
            <a:r>
              <a:rPr lang="pl-PL" sz="1200" b="1" dirty="0"/>
              <a:t> </a:t>
            </a:r>
            <a:r>
              <a:rPr lang="pl-PL" sz="1200" b="1" dirty="0" err="1"/>
              <a:t>Munition</a:t>
            </a:r>
            <a:r>
              <a:rPr lang="pl-PL" sz="1200" b="1" dirty="0"/>
              <a:t> </a:t>
            </a:r>
          </a:p>
          <a:p>
            <a:pPr marL="365081" indent="-228573">
              <a:lnSpc>
                <a:spcPct val="80000"/>
              </a:lnSpc>
              <a:buFont typeface="Wingdings 2" pitchFamily="18" charset="2"/>
              <a:buChar char=""/>
            </a:pPr>
            <a:endParaRPr lang="pl-PL" sz="1200" dirty="0"/>
          </a:p>
          <a:p>
            <a:pPr marL="365081" indent="-228573">
              <a:lnSpc>
                <a:spcPct val="80000"/>
              </a:lnSpc>
              <a:buNone/>
            </a:pPr>
            <a:endParaRPr lang="pl-PL" sz="800" dirty="0"/>
          </a:p>
        </p:txBody>
      </p: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ytuł 1"/>
          <p:cNvSpPr>
            <a:spLocks noGrp="1"/>
          </p:cNvSpPr>
          <p:nvPr>
            <p:ph type="title" idx="4294967295"/>
          </p:nvPr>
        </p:nvSpPr>
        <p:spPr>
          <a:xfrm>
            <a:off x="609600" y="333375"/>
            <a:ext cx="8534400" cy="1557338"/>
          </a:xfrm>
        </p:spPr>
        <p:txBody>
          <a:bodyPr anchor="ctr"/>
          <a:lstStyle/>
          <a:p>
            <a:r>
              <a:rPr lang="pl-PL" sz="1900" dirty="0">
                <a:solidFill>
                  <a:srgbClr val="660066"/>
                </a:solidFill>
              </a:rPr>
              <a:t/>
            </a:r>
            <a:br>
              <a:rPr lang="pl-PL" sz="1900" dirty="0">
                <a:solidFill>
                  <a:srgbClr val="660066"/>
                </a:solidFill>
              </a:rPr>
            </a:br>
            <a:r>
              <a:rPr lang="en-US" sz="1700" b="1" dirty="0">
                <a:solidFill>
                  <a:srgbClr val="660066"/>
                </a:solidFill>
              </a:rPr>
              <a:t>Prohibition on improper use of recognizable emblems of sanitary personnel, cultural property, civil defense, works and installations containing dangerous forces, UN emblems,  flag of truce and others</a:t>
            </a:r>
            <a:r>
              <a:rPr lang="pl-PL" sz="1900" dirty="0">
                <a:solidFill>
                  <a:srgbClr val="660066"/>
                </a:solidFill>
              </a:rPr>
              <a:t/>
            </a:r>
            <a:br>
              <a:rPr lang="pl-PL" sz="1900" dirty="0">
                <a:solidFill>
                  <a:srgbClr val="660066"/>
                </a:solidFill>
              </a:rPr>
            </a:br>
            <a:endParaRPr lang="pl-PL" sz="1900" dirty="0">
              <a:solidFill>
                <a:srgbClr val="660066"/>
              </a:solidFill>
            </a:endParaRPr>
          </a:p>
        </p:txBody>
      </p:sp>
      <p:sp>
        <p:nvSpPr>
          <p:cNvPr id="3" name="Symbol zastępczy zawartości 2"/>
          <p:cNvSpPr>
            <a:spLocks noGrp="1"/>
          </p:cNvSpPr>
          <p:nvPr>
            <p:ph idx="4294967295"/>
          </p:nvPr>
        </p:nvSpPr>
        <p:spPr/>
        <p:txBody>
          <a:bodyPr>
            <a:normAutofit/>
          </a:bodyPr>
          <a:lstStyle/>
          <a:p>
            <a:pPr marL="273017" indent="-273017">
              <a:lnSpc>
                <a:spcPct val="80000"/>
              </a:lnSpc>
              <a:buNone/>
            </a:pPr>
            <a:endParaRPr lang="pl-PL" sz="2400" dirty="0"/>
          </a:p>
          <a:p>
            <a:pPr marL="273017" indent="-273017" algn="just">
              <a:lnSpc>
                <a:spcPct val="80000"/>
              </a:lnSpc>
              <a:buNone/>
            </a:pPr>
            <a:r>
              <a:rPr lang="pl-PL" sz="2400" dirty="0" err="1"/>
              <a:t>It</a:t>
            </a:r>
            <a:r>
              <a:rPr lang="pl-PL" sz="2400" dirty="0"/>
              <a:t> </a:t>
            </a:r>
            <a:r>
              <a:rPr lang="pl-PL" sz="2400" dirty="0" err="1"/>
              <a:t>is</a:t>
            </a:r>
            <a:r>
              <a:rPr lang="pl-PL" sz="2400" dirty="0"/>
              <a:t> </a:t>
            </a:r>
            <a:r>
              <a:rPr lang="pl-PL" sz="2400" dirty="0" err="1"/>
              <a:t>prohibited</a:t>
            </a:r>
            <a:r>
              <a:rPr lang="pl-PL" sz="2400" dirty="0"/>
              <a:t> to make </a:t>
            </a:r>
            <a:r>
              <a:rPr lang="pl-PL" sz="2400" dirty="0" err="1"/>
              <a:t>improper</a:t>
            </a:r>
            <a:r>
              <a:rPr lang="pl-PL" sz="2400" dirty="0"/>
              <a:t> </a:t>
            </a:r>
            <a:r>
              <a:rPr lang="pl-PL" sz="2400" dirty="0" err="1"/>
              <a:t>use</a:t>
            </a:r>
            <a:r>
              <a:rPr lang="pl-PL" sz="2400" dirty="0"/>
              <a:t> of </a:t>
            </a:r>
            <a:r>
              <a:rPr lang="pl-PL" sz="2400" dirty="0" err="1"/>
              <a:t>flags</a:t>
            </a:r>
            <a:r>
              <a:rPr lang="pl-PL" sz="2400" dirty="0"/>
              <a:t> of </a:t>
            </a:r>
            <a:r>
              <a:rPr lang="pl-PL" sz="2400" dirty="0" err="1"/>
              <a:t>truce</a:t>
            </a:r>
            <a:r>
              <a:rPr lang="pl-PL" sz="2400" dirty="0"/>
              <a:t>, enemy </a:t>
            </a:r>
            <a:r>
              <a:rPr lang="pl-PL" sz="2400" dirty="0" err="1"/>
              <a:t>or</a:t>
            </a:r>
            <a:r>
              <a:rPr lang="pl-PL" sz="2400" dirty="0"/>
              <a:t> </a:t>
            </a:r>
            <a:r>
              <a:rPr lang="pl-PL" sz="2400" dirty="0" err="1"/>
              <a:t>neutral</a:t>
            </a:r>
            <a:r>
              <a:rPr lang="pl-PL" sz="2400" dirty="0"/>
              <a:t> national </a:t>
            </a:r>
            <a:r>
              <a:rPr lang="pl-PL" sz="2400" dirty="0" err="1"/>
              <a:t>flags</a:t>
            </a:r>
            <a:r>
              <a:rPr lang="pl-PL" sz="2400" dirty="0"/>
              <a:t>, </a:t>
            </a:r>
            <a:r>
              <a:rPr lang="pl-PL" sz="2400" dirty="0" err="1"/>
              <a:t>military</a:t>
            </a:r>
            <a:r>
              <a:rPr lang="pl-PL" sz="2400" dirty="0"/>
              <a:t> </a:t>
            </a:r>
            <a:r>
              <a:rPr lang="pl-PL" sz="2400" dirty="0" err="1"/>
              <a:t>insignia</a:t>
            </a:r>
            <a:r>
              <a:rPr lang="pl-PL" sz="2400" dirty="0"/>
              <a:t> and </a:t>
            </a:r>
            <a:r>
              <a:rPr lang="pl-PL" sz="2400" dirty="0" err="1"/>
              <a:t>uniforms</a:t>
            </a:r>
            <a:r>
              <a:rPr lang="pl-PL" sz="2400" dirty="0"/>
              <a:t>, and </a:t>
            </a:r>
            <a:r>
              <a:rPr lang="pl-PL" sz="2400" dirty="0" err="1"/>
              <a:t>internationaly</a:t>
            </a:r>
            <a:r>
              <a:rPr lang="pl-PL" sz="2400" dirty="0"/>
              <a:t> </a:t>
            </a:r>
            <a:r>
              <a:rPr lang="pl-PL" sz="2400" dirty="0" err="1"/>
              <a:t>acknowledged</a:t>
            </a:r>
            <a:r>
              <a:rPr lang="pl-PL" sz="2400" dirty="0"/>
              <a:t> </a:t>
            </a:r>
            <a:r>
              <a:rPr lang="pl-PL" sz="2400" dirty="0" err="1"/>
              <a:t>protective</a:t>
            </a:r>
            <a:r>
              <a:rPr lang="pl-PL" sz="2400" dirty="0"/>
              <a:t> </a:t>
            </a:r>
            <a:r>
              <a:rPr lang="pl-PL" sz="2400" dirty="0" err="1"/>
              <a:t>emblems</a:t>
            </a:r>
            <a:r>
              <a:rPr lang="pl-PL" sz="2400" dirty="0"/>
              <a:t> (</a:t>
            </a:r>
            <a:r>
              <a:rPr lang="pl-PL" sz="1900" b="1" dirty="0"/>
              <a:t>art. 39 IAP, art.. 23, para. 1 lit f </a:t>
            </a:r>
            <a:r>
              <a:rPr lang="pl-PL" sz="1900" b="1" dirty="0" err="1"/>
              <a:t>HagueReg</a:t>
            </a:r>
            <a:r>
              <a:rPr lang="pl-PL" sz="1900" b="1" dirty="0"/>
              <a:t>.; art. 17 para , </a:t>
            </a:r>
            <a:r>
              <a:rPr lang="pl-PL" sz="1900" b="1" dirty="0" err="1"/>
              <a:t>CulPropConv</a:t>
            </a:r>
            <a:r>
              <a:rPr lang="pl-PL" sz="2400" dirty="0"/>
              <a:t>) </a:t>
            </a:r>
          </a:p>
          <a:p>
            <a:pPr marL="273017" indent="-273017" algn="just">
              <a:lnSpc>
                <a:spcPct val="80000"/>
              </a:lnSpc>
              <a:buNone/>
            </a:pPr>
            <a:endParaRPr lang="pl-PL" sz="2400" dirty="0"/>
          </a:p>
          <a:p>
            <a:pPr marL="273017" indent="-273017" algn="just">
              <a:lnSpc>
                <a:spcPct val="80000"/>
              </a:lnSpc>
              <a:buNone/>
            </a:pPr>
            <a:r>
              <a:rPr lang="pl-PL" sz="2400" dirty="0"/>
              <a:t>For </a:t>
            </a:r>
            <a:r>
              <a:rPr lang="pl-PL" sz="2400" dirty="0" err="1"/>
              <a:t>example</a:t>
            </a:r>
            <a:r>
              <a:rPr lang="pl-PL" sz="2400" dirty="0"/>
              <a:t>:</a:t>
            </a:r>
          </a:p>
          <a:p>
            <a:pPr marL="273017" indent="-273017" algn="just">
              <a:lnSpc>
                <a:spcPct val="80000"/>
              </a:lnSpc>
              <a:buNone/>
            </a:pPr>
            <a:r>
              <a:rPr lang="pl-PL" sz="2400" dirty="0"/>
              <a:t>- </a:t>
            </a:r>
            <a:r>
              <a:rPr lang="pl-PL" sz="2400" dirty="0" err="1"/>
              <a:t>The</a:t>
            </a:r>
            <a:r>
              <a:rPr lang="pl-PL" sz="2400" dirty="0"/>
              <a:t> red cross </a:t>
            </a:r>
            <a:r>
              <a:rPr lang="pl-PL" sz="2400" dirty="0" err="1"/>
              <a:t>or</a:t>
            </a:r>
            <a:r>
              <a:rPr lang="pl-PL" sz="2400" dirty="0"/>
              <a:t> </a:t>
            </a:r>
            <a:r>
              <a:rPr lang="pl-PL" sz="2400" dirty="0" err="1"/>
              <a:t>the</a:t>
            </a:r>
            <a:r>
              <a:rPr lang="pl-PL" sz="2400" dirty="0"/>
              <a:t> red </a:t>
            </a:r>
            <a:r>
              <a:rPr lang="pl-PL" sz="2400" dirty="0" err="1"/>
              <a:t>crescent</a:t>
            </a:r>
            <a:endParaRPr lang="pl-PL" sz="2400" dirty="0"/>
          </a:p>
          <a:p>
            <a:pPr marL="273017" indent="-273017" algn="just">
              <a:lnSpc>
                <a:spcPct val="80000"/>
              </a:lnSpc>
              <a:buNone/>
            </a:pPr>
            <a:r>
              <a:rPr lang="en-US" sz="2400" dirty="0"/>
              <a:t> </a:t>
            </a:r>
            <a:endParaRPr lang="pl-PL" sz="2400" dirty="0"/>
          </a:p>
          <a:p>
            <a:pPr marL="273017" indent="-273017">
              <a:lnSpc>
                <a:spcPct val="80000"/>
              </a:lnSpc>
              <a:buNone/>
            </a:pPr>
            <a:endParaRPr lang="pl-PL" sz="2400" dirty="0"/>
          </a:p>
        </p:txBody>
      </p:sp>
    </p:spTree>
  </p:cSld>
  <p:clrMapOvr>
    <a:masterClrMapping/>
  </p:clrMapOvr>
  <p:transition spd="med">
    <p:fade thruBlk="1"/>
    <p:sndAc>
      <p:stSnd>
        <p:snd r:embed="rId2" name="voltage.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609600" y="404813"/>
            <a:ext cx="8534400" cy="1414462"/>
          </a:xfrm>
        </p:spPr>
        <p:txBody>
          <a:bodyPr anchor="ctr">
            <a:normAutofit fontScale="90000"/>
          </a:bodyPr>
          <a:lstStyle/>
          <a:p>
            <a:pPr algn="ctr"/>
            <a:r>
              <a:rPr lang="pl-PL" sz="3400" dirty="0">
                <a:solidFill>
                  <a:srgbClr val="660066"/>
                </a:solidFill>
              </a:rPr>
              <a:t/>
            </a:r>
            <a:br>
              <a:rPr lang="pl-PL" sz="3400" dirty="0">
                <a:solidFill>
                  <a:srgbClr val="660066"/>
                </a:solidFill>
              </a:rPr>
            </a:br>
            <a:r>
              <a:rPr lang="en-US" sz="2100" b="1" dirty="0">
                <a:solidFill>
                  <a:srgbClr val="660066"/>
                </a:solidFill>
              </a:rPr>
              <a:t>Prohibition on giving or ordering no quarter and attacking hors de combat</a:t>
            </a:r>
            <a:r>
              <a:rPr lang="pl-PL" sz="3400" dirty="0">
                <a:solidFill>
                  <a:srgbClr val="660066"/>
                </a:solidFill>
              </a:rPr>
              <a:t/>
            </a:r>
            <a:br>
              <a:rPr lang="pl-PL" sz="3400" dirty="0">
                <a:solidFill>
                  <a:srgbClr val="660066"/>
                </a:solidFill>
              </a:rPr>
            </a:br>
            <a:endParaRPr lang="pl-PL" sz="3400" dirty="0">
              <a:solidFill>
                <a:srgbClr val="660066"/>
              </a:solidFill>
            </a:endParaRPr>
          </a:p>
        </p:txBody>
      </p:sp>
      <p:sp>
        <p:nvSpPr>
          <p:cNvPr id="3" name="Symbol zastępczy zawartości 2"/>
          <p:cNvSpPr>
            <a:spLocks noGrp="1"/>
          </p:cNvSpPr>
          <p:nvPr>
            <p:ph idx="4294967295"/>
          </p:nvPr>
        </p:nvSpPr>
        <p:spPr/>
        <p:txBody>
          <a:bodyPr>
            <a:normAutofit/>
          </a:bodyPr>
          <a:lstStyle/>
          <a:p>
            <a:pPr marL="593654" indent="-457145" algn="just">
              <a:lnSpc>
                <a:spcPct val="90000"/>
              </a:lnSpc>
              <a:buFont typeface="Wingdings" pitchFamily="2" charset="2"/>
              <a:buChar char="§"/>
            </a:pPr>
            <a:r>
              <a:rPr lang="pl-PL" sz="2400" dirty="0" err="1"/>
              <a:t>It</a:t>
            </a:r>
            <a:r>
              <a:rPr lang="pl-PL" sz="2400" dirty="0"/>
              <a:t> </a:t>
            </a:r>
            <a:r>
              <a:rPr lang="pl-PL" sz="2400" dirty="0" err="1"/>
              <a:t>is</a:t>
            </a:r>
            <a:r>
              <a:rPr lang="pl-PL" sz="2400" dirty="0"/>
              <a:t> </a:t>
            </a:r>
            <a:r>
              <a:rPr lang="pl-PL" sz="2400" dirty="0" err="1"/>
              <a:t>prohibited</a:t>
            </a:r>
            <a:r>
              <a:rPr lang="pl-PL" sz="2400" dirty="0"/>
              <a:t> to order </a:t>
            </a:r>
            <a:r>
              <a:rPr lang="pl-PL" sz="2400" dirty="0" err="1"/>
              <a:t>that</a:t>
            </a:r>
            <a:r>
              <a:rPr lang="pl-PL" sz="2400" dirty="0"/>
              <a:t> </a:t>
            </a:r>
            <a:r>
              <a:rPr lang="pl-PL" sz="2400" dirty="0" err="1"/>
              <a:t>ther</a:t>
            </a:r>
            <a:r>
              <a:rPr lang="pl-PL" sz="2400" dirty="0"/>
              <a:t> </a:t>
            </a:r>
            <a:r>
              <a:rPr lang="pl-PL" sz="2400" dirty="0" err="1"/>
              <a:t>shall</a:t>
            </a:r>
            <a:r>
              <a:rPr lang="pl-PL" sz="2400" dirty="0"/>
              <a:t> be no </a:t>
            </a:r>
            <a:r>
              <a:rPr lang="pl-PL" sz="2400" dirty="0" err="1"/>
              <a:t>survivors</a:t>
            </a:r>
            <a:r>
              <a:rPr lang="pl-PL" sz="2400" dirty="0"/>
              <a:t>. </a:t>
            </a:r>
            <a:r>
              <a:rPr lang="pl-PL" sz="2400" dirty="0" err="1"/>
              <a:t>It</a:t>
            </a:r>
            <a:r>
              <a:rPr lang="pl-PL" sz="2400" dirty="0"/>
              <a:t> </a:t>
            </a:r>
            <a:r>
              <a:rPr lang="pl-PL" sz="2400" dirty="0" err="1"/>
              <a:t>is</a:t>
            </a:r>
            <a:r>
              <a:rPr lang="pl-PL" sz="2400" dirty="0"/>
              <a:t> </a:t>
            </a:r>
            <a:r>
              <a:rPr lang="pl-PL" sz="2400" dirty="0" err="1"/>
              <a:t>prohibited</a:t>
            </a:r>
            <a:r>
              <a:rPr lang="pl-PL" sz="2400" dirty="0"/>
              <a:t> to </a:t>
            </a:r>
            <a:r>
              <a:rPr lang="pl-PL" sz="2400" dirty="0" err="1"/>
              <a:t>threaten</a:t>
            </a:r>
            <a:r>
              <a:rPr lang="pl-PL" sz="2400" dirty="0"/>
              <a:t> an  </a:t>
            </a:r>
            <a:r>
              <a:rPr lang="pl-PL" sz="2400" dirty="0" err="1"/>
              <a:t>adversary</a:t>
            </a:r>
            <a:r>
              <a:rPr lang="pl-PL" sz="2400" dirty="0"/>
              <a:t>  </a:t>
            </a:r>
            <a:r>
              <a:rPr lang="pl-PL" sz="2400" dirty="0" err="1"/>
              <a:t>with</a:t>
            </a:r>
            <a:r>
              <a:rPr lang="pl-PL" sz="2400" dirty="0"/>
              <a:t> </a:t>
            </a:r>
            <a:r>
              <a:rPr lang="pl-PL" sz="2400" dirty="0" err="1"/>
              <a:t>such</a:t>
            </a:r>
            <a:r>
              <a:rPr lang="pl-PL" sz="2400" dirty="0"/>
              <a:t> an order </a:t>
            </a:r>
            <a:r>
              <a:rPr lang="pl-PL" sz="2400" dirty="0" err="1"/>
              <a:t>or</a:t>
            </a:r>
            <a:r>
              <a:rPr lang="pl-PL" sz="2400" dirty="0"/>
              <a:t> to </a:t>
            </a:r>
            <a:r>
              <a:rPr lang="pl-PL" sz="2400" dirty="0" err="1"/>
              <a:t>conduct</a:t>
            </a:r>
            <a:r>
              <a:rPr lang="pl-PL" sz="2400" dirty="0"/>
              <a:t> </a:t>
            </a:r>
            <a:r>
              <a:rPr lang="pl-PL" sz="2400" dirty="0" err="1"/>
              <a:t>military</a:t>
            </a:r>
            <a:r>
              <a:rPr lang="pl-PL" sz="2400" dirty="0"/>
              <a:t> operations on </a:t>
            </a:r>
            <a:r>
              <a:rPr lang="pl-PL" sz="2400" dirty="0" err="1"/>
              <a:t>that</a:t>
            </a:r>
            <a:r>
              <a:rPr lang="pl-PL" sz="2400" dirty="0"/>
              <a:t> </a:t>
            </a:r>
            <a:r>
              <a:rPr lang="pl-PL" sz="2400" dirty="0" err="1"/>
              <a:t>basis</a:t>
            </a:r>
            <a:r>
              <a:rPr lang="pl-PL" sz="2400" b="1" dirty="0"/>
              <a:t> (art. 40 IAP, art. 23 lit d, </a:t>
            </a:r>
            <a:r>
              <a:rPr lang="pl-PL" sz="2400" b="1" dirty="0" err="1"/>
              <a:t>HagueReg</a:t>
            </a:r>
            <a:r>
              <a:rPr lang="pl-PL" sz="2400" b="1" dirty="0"/>
              <a:t>.) </a:t>
            </a:r>
          </a:p>
          <a:p>
            <a:pPr marL="593654" indent="-457145" algn="just">
              <a:lnSpc>
                <a:spcPct val="90000"/>
              </a:lnSpc>
              <a:buNone/>
            </a:pPr>
            <a:r>
              <a:rPr lang="en-US" sz="2400" dirty="0"/>
              <a:t> </a:t>
            </a:r>
            <a:endParaRPr lang="pl-PL" sz="2400" dirty="0"/>
          </a:p>
          <a:p>
            <a:pPr marL="593654" indent="-457145" algn="just">
              <a:lnSpc>
                <a:spcPct val="90000"/>
              </a:lnSpc>
              <a:buFont typeface="Wingdings" pitchFamily="2" charset="2"/>
              <a:buChar char="§"/>
            </a:pPr>
            <a:r>
              <a:rPr lang="en-US" sz="2400" dirty="0"/>
              <a:t>A person who is recognized or who, in the circumstances, should be recognized to be ' hors de combat  shall not be made the object of attack</a:t>
            </a:r>
            <a:r>
              <a:rPr lang="pl-PL" sz="2400" dirty="0"/>
              <a:t> (</a:t>
            </a:r>
            <a:r>
              <a:rPr lang="pl-PL" sz="2400" b="1" dirty="0"/>
              <a:t>art. 41 IAP</a:t>
            </a:r>
            <a:r>
              <a:rPr lang="pl-PL" sz="2400" dirty="0"/>
              <a:t>)</a:t>
            </a:r>
          </a:p>
          <a:p>
            <a:pPr marL="593654" indent="-457145" algn="just">
              <a:lnSpc>
                <a:spcPct val="90000"/>
              </a:lnSpc>
              <a:buNone/>
            </a:pPr>
            <a:endParaRPr lang="pl-PL" sz="2400" dirty="0"/>
          </a:p>
          <a:p>
            <a:pPr marL="593654" indent="-457145">
              <a:lnSpc>
                <a:spcPct val="90000"/>
              </a:lnSpc>
              <a:buNone/>
            </a:pPr>
            <a:endParaRPr lang="pl-PL" sz="2400" dirty="0"/>
          </a:p>
        </p:txBody>
      </p:sp>
    </p:spTree>
  </p:cSld>
  <p:clrMapOvr>
    <a:masterClrMapping/>
  </p:clrMapOvr>
  <p:transition spd="med">
    <p:fade thruBlk="1"/>
    <p:sndAc>
      <p:stSnd>
        <p:snd r:embed="rId3" name="voltage.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ytuł 1"/>
          <p:cNvSpPr>
            <a:spLocks noGrp="1"/>
          </p:cNvSpPr>
          <p:nvPr>
            <p:ph type="title" idx="4294967295"/>
          </p:nvPr>
        </p:nvSpPr>
        <p:spPr>
          <a:xfrm>
            <a:off x="914400" y="908050"/>
            <a:ext cx="8229600" cy="725488"/>
          </a:xfrm>
        </p:spPr>
        <p:txBody>
          <a:bodyPr anchor="ctr"/>
          <a:lstStyle/>
          <a:p>
            <a:pPr algn="ctr"/>
            <a:r>
              <a:rPr lang="en-US">
                <a:solidFill>
                  <a:srgbClr val="660066"/>
                </a:solidFill>
              </a:rPr>
              <a:t>Espionage</a:t>
            </a:r>
            <a:endParaRPr lang="pl-PL">
              <a:solidFill>
                <a:srgbClr val="660066"/>
              </a:solidFill>
            </a:endParaRPr>
          </a:p>
        </p:txBody>
      </p:sp>
      <p:sp>
        <p:nvSpPr>
          <p:cNvPr id="76802" name="Symbol zastępczy zawartości 2"/>
          <p:cNvSpPr>
            <a:spLocks noGrp="1"/>
          </p:cNvSpPr>
          <p:nvPr>
            <p:ph idx="4294967295"/>
          </p:nvPr>
        </p:nvSpPr>
        <p:spPr>
          <a:xfrm>
            <a:off x="457200" y="1071564"/>
            <a:ext cx="8229600" cy="5572125"/>
          </a:xfrm>
        </p:spPr>
        <p:txBody>
          <a:bodyPr/>
          <a:lstStyle/>
          <a:p>
            <a:pPr marL="177779" indent="-41270" algn="just">
              <a:buNone/>
            </a:pPr>
            <a:endParaRPr lang="pl-PL" b="1" dirty="0"/>
          </a:p>
          <a:p>
            <a:pPr marL="177779" indent="-41270" algn="just">
              <a:buNone/>
            </a:pPr>
            <a:endParaRPr lang="pl-PL" sz="2100" dirty="0"/>
          </a:p>
          <a:p>
            <a:pPr marL="177779" indent="-41270" algn="just">
              <a:buNone/>
            </a:pPr>
            <a:r>
              <a:rPr lang="pl-PL" sz="2100" dirty="0" err="1"/>
              <a:t>Spies</a:t>
            </a:r>
            <a:r>
              <a:rPr lang="pl-PL" sz="2100" dirty="0"/>
              <a:t> </a:t>
            </a:r>
            <a:r>
              <a:rPr lang="pl-PL" sz="2100" dirty="0" err="1"/>
              <a:t>are</a:t>
            </a:r>
            <a:r>
              <a:rPr lang="pl-PL" sz="2100" dirty="0"/>
              <a:t> </a:t>
            </a:r>
            <a:r>
              <a:rPr lang="pl-PL" sz="2100" dirty="0" err="1"/>
              <a:t>persons</a:t>
            </a:r>
            <a:r>
              <a:rPr lang="pl-PL" sz="2100" dirty="0"/>
              <a:t> </a:t>
            </a:r>
            <a:r>
              <a:rPr lang="pl-PL" sz="2100" dirty="0" err="1"/>
              <a:t>who</a:t>
            </a:r>
            <a:r>
              <a:rPr lang="pl-PL" sz="2100" dirty="0"/>
              <a:t> </a:t>
            </a:r>
            <a:r>
              <a:rPr lang="pl-PL" sz="2100" dirty="0" err="1"/>
              <a:t>clandestinely</a:t>
            </a:r>
            <a:r>
              <a:rPr lang="pl-PL" sz="2100" dirty="0"/>
              <a:t>, </a:t>
            </a:r>
            <a:r>
              <a:rPr lang="pl-PL" sz="2100" dirty="0" err="1"/>
              <a:t>or</a:t>
            </a:r>
            <a:r>
              <a:rPr lang="pl-PL" sz="2100" dirty="0"/>
              <a:t> under </a:t>
            </a:r>
            <a:r>
              <a:rPr lang="pl-PL" sz="2100" dirty="0" err="1"/>
              <a:t>fals</a:t>
            </a:r>
            <a:r>
              <a:rPr lang="pl-PL" sz="2100" dirty="0"/>
              <a:t> </a:t>
            </a:r>
            <a:r>
              <a:rPr lang="pl-PL" sz="2100" dirty="0" err="1"/>
              <a:t>pretences</a:t>
            </a:r>
            <a:r>
              <a:rPr lang="pl-PL" sz="2100" dirty="0"/>
              <a:t>, </a:t>
            </a:r>
            <a:r>
              <a:rPr lang="pl-PL" sz="2100" dirty="0" err="1"/>
              <a:t>e.g</a:t>
            </a:r>
            <a:r>
              <a:rPr lang="pl-PL" sz="2100" dirty="0"/>
              <a:t>. not </a:t>
            </a:r>
            <a:r>
              <a:rPr lang="pl-PL" sz="2100" dirty="0" err="1"/>
              <a:t>wearing</a:t>
            </a:r>
            <a:r>
              <a:rPr lang="pl-PL" sz="2100" dirty="0"/>
              <a:t> </a:t>
            </a:r>
            <a:r>
              <a:rPr lang="pl-PL" sz="2100" dirty="0" err="1"/>
              <a:t>the</a:t>
            </a:r>
            <a:r>
              <a:rPr lang="pl-PL" sz="2100" dirty="0"/>
              <a:t> uniform of </a:t>
            </a:r>
            <a:r>
              <a:rPr lang="pl-PL" sz="2100" dirty="0" err="1"/>
              <a:t>theirarmed</a:t>
            </a:r>
            <a:r>
              <a:rPr lang="pl-PL" sz="2100" dirty="0"/>
              <a:t> </a:t>
            </a:r>
            <a:r>
              <a:rPr lang="pl-PL" sz="2100" dirty="0" err="1"/>
              <a:t>forces</a:t>
            </a:r>
            <a:r>
              <a:rPr lang="pl-PL" sz="2100" dirty="0"/>
              <a:t>, </a:t>
            </a:r>
            <a:r>
              <a:rPr lang="pl-PL" sz="2100" dirty="0" err="1"/>
              <a:t>gather</a:t>
            </a:r>
            <a:r>
              <a:rPr lang="pl-PL" sz="2100" dirty="0"/>
              <a:t> </a:t>
            </a:r>
            <a:r>
              <a:rPr lang="pl-PL" sz="2100" dirty="0" err="1"/>
              <a:t>information</a:t>
            </a:r>
            <a:r>
              <a:rPr lang="pl-PL" sz="2100" dirty="0"/>
              <a:t> on </a:t>
            </a:r>
            <a:r>
              <a:rPr lang="pl-PL" sz="2100" dirty="0" err="1"/>
              <a:t>the</a:t>
            </a:r>
            <a:r>
              <a:rPr lang="pl-PL" sz="2100" dirty="0"/>
              <a:t> </a:t>
            </a:r>
            <a:r>
              <a:rPr lang="pl-PL" sz="2100" dirty="0" err="1"/>
              <a:t>territory</a:t>
            </a:r>
            <a:r>
              <a:rPr lang="pl-PL" sz="2100" dirty="0"/>
              <a:t> </a:t>
            </a:r>
            <a:r>
              <a:rPr lang="pl-PL" sz="2100" dirty="0" err="1"/>
              <a:t>controlled</a:t>
            </a:r>
            <a:r>
              <a:rPr lang="pl-PL" sz="2100" dirty="0"/>
              <a:t> by </a:t>
            </a:r>
            <a:r>
              <a:rPr lang="pl-PL" sz="2100" dirty="0" err="1"/>
              <a:t>the</a:t>
            </a:r>
            <a:r>
              <a:rPr lang="pl-PL" sz="2100" dirty="0"/>
              <a:t> </a:t>
            </a:r>
            <a:r>
              <a:rPr lang="pl-PL" sz="2100" dirty="0" err="1"/>
              <a:t>adversary</a:t>
            </a:r>
            <a:r>
              <a:rPr lang="pl-PL" sz="2100" dirty="0"/>
              <a:t>. </a:t>
            </a:r>
          </a:p>
          <a:p>
            <a:pPr marL="177779" indent="-41270" algn="just">
              <a:buNone/>
            </a:pPr>
            <a:r>
              <a:rPr lang="pl-PL" sz="2100" dirty="0"/>
              <a:t>Person </a:t>
            </a:r>
            <a:r>
              <a:rPr lang="pl-PL" sz="2100" dirty="0" err="1"/>
              <a:t>who</a:t>
            </a:r>
            <a:r>
              <a:rPr lang="pl-PL" sz="2100" dirty="0"/>
              <a:t> </a:t>
            </a:r>
            <a:r>
              <a:rPr lang="pl-PL" sz="2100" dirty="0" err="1"/>
              <a:t>fall</a:t>
            </a:r>
            <a:r>
              <a:rPr lang="pl-PL" sz="2100" dirty="0"/>
              <a:t> </a:t>
            </a:r>
            <a:r>
              <a:rPr lang="pl-PL" sz="2100" dirty="0" err="1"/>
              <a:t>into</a:t>
            </a:r>
            <a:r>
              <a:rPr lang="pl-PL" sz="2100" dirty="0"/>
              <a:t> </a:t>
            </a:r>
            <a:r>
              <a:rPr lang="pl-PL" sz="2100" dirty="0" err="1"/>
              <a:t>the</a:t>
            </a:r>
            <a:r>
              <a:rPr lang="pl-PL" sz="2100" dirty="0"/>
              <a:t> </a:t>
            </a:r>
            <a:r>
              <a:rPr lang="pl-PL" sz="2100" dirty="0" err="1"/>
              <a:t>hands</a:t>
            </a:r>
            <a:r>
              <a:rPr lang="pl-PL" sz="2100" dirty="0"/>
              <a:t> of </a:t>
            </a:r>
            <a:r>
              <a:rPr lang="pl-PL" sz="2100" dirty="0" err="1"/>
              <a:t>the</a:t>
            </a:r>
            <a:r>
              <a:rPr lang="pl-PL" sz="2100" dirty="0"/>
              <a:t> </a:t>
            </a:r>
            <a:r>
              <a:rPr lang="pl-PL" sz="2100" dirty="0" err="1"/>
              <a:t>adversary</a:t>
            </a:r>
            <a:r>
              <a:rPr lang="pl-PL" sz="2100" dirty="0"/>
              <a:t> </a:t>
            </a:r>
            <a:r>
              <a:rPr lang="pl-PL" sz="2100" dirty="0" err="1"/>
              <a:t>while</a:t>
            </a:r>
            <a:r>
              <a:rPr lang="pl-PL" sz="2100" dirty="0"/>
              <a:t> </a:t>
            </a:r>
            <a:r>
              <a:rPr lang="pl-PL" sz="2100" dirty="0" err="1"/>
              <a:t>engage</a:t>
            </a:r>
            <a:r>
              <a:rPr lang="pl-PL" sz="2100" dirty="0"/>
              <a:t> </a:t>
            </a:r>
            <a:r>
              <a:rPr lang="pl-PL" sz="2100" dirty="0" err="1"/>
              <a:t>in</a:t>
            </a:r>
            <a:r>
              <a:rPr lang="pl-PL" sz="2100" dirty="0"/>
              <a:t> </a:t>
            </a:r>
            <a:r>
              <a:rPr lang="pl-PL" sz="2100" dirty="0" err="1"/>
              <a:t>espionage</a:t>
            </a:r>
            <a:r>
              <a:rPr lang="pl-PL" sz="2100" dirty="0"/>
              <a:t> </a:t>
            </a:r>
            <a:r>
              <a:rPr lang="pl-PL" sz="2100" dirty="0" err="1"/>
              <a:t>shall</a:t>
            </a:r>
            <a:r>
              <a:rPr lang="pl-PL" sz="2100" dirty="0"/>
              <a:t> be </a:t>
            </a:r>
            <a:r>
              <a:rPr lang="pl-PL" sz="2100" dirty="0" err="1"/>
              <a:t>liable</a:t>
            </a:r>
            <a:r>
              <a:rPr lang="pl-PL" sz="2100" dirty="0"/>
              <a:t> to </a:t>
            </a:r>
            <a:r>
              <a:rPr lang="pl-PL" sz="2100" dirty="0" err="1"/>
              <a:t>punishment</a:t>
            </a:r>
            <a:r>
              <a:rPr lang="pl-PL" sz="2100" dirty="0"/>
              <a:t> (</a:t>
            </a:r>
            <a:r>
              <a:rPr lang="pl-PL" sz="2100" b="1" dirty="0"/>
              <a:t>art. 29-31 </a:t>
            </a:r>
            <a:r>
              <a:rPr lang="pl-PL" sz="2100" b="1" dirty="0" err="1"/>
              <a:t>HagueReg</a:t>
            </a:r>
            <a:r>
              <a:rPr lang="pl-PL" sz="2100" dirty="0"/>
              <a:t>)</a:t>
            </a:r>
          </a:p>
          <a:p>
            <a:pPr marL="177779" indent="-41270" algn="just">
              <a:buNone/>
            </a:pPr>
            <a:endParaRPr lang="pl-PL" sz="2100" dirty="0"/>
          </a:p>
          <a:p>
            <a:pPr marL="177779" indent="-41270" algn="just">
              <a:buNone/>
            </a:pPr>
            <a:r>
              <a:rPr lang="pl-PL" sz="2100" dirty="0" err="1"/>
              <a:t>Even</a:t>
            </a:r>
            <a:r>
              <a:rPr lang="pl-PL" sz="2100" dirty="0"/>
              <a:t> </a:t>
            </a:r>
            <a:r>
              <a:rPr lang="pl-PL" sz="2100" dirty="0" err="1"/>
              <a:t>if</a:t>
            </a:r>
            <a:r>
              <a:rPr lang="pl-PL" sz="2100" dirty="0"/>
              <a:t> </a:t>
            </a:r>
            <a:r>
              <a:rPr lang="pl-PL" sz="2100" dirty="0" err="1"/>
              <a:t>captured</a:t>
            </a:r>
            <a:r>
              <a:rPr lang="pl-PL" sz="2100" dirty="0"/>
              <a:t> </a:t>
            </a:r>
            <a:r>
              <a:rPr lang="pl-PL" sz="2100" dirty="0" err="1"/>
              <a:t>while</a:t>
            </a:r>
            <a:r>
              <a:rPr lang="pl-PL" sz="2100" dirty="0"/>
              <a:t> </a:t>
            </a:r>
            <a:r>
              <a:rPr lang="pl-PL" sz="2100" dirty="0" err="1"/>
              <a:t>engaged</a:t>
            </a:r>
            <a:r>
              <a:rPr lang="pl-PL" sz="2100" dirty="0"/>
              <a:t> </a:t>
            </a:r>
            <a:r>
              <a:rPr lang="pl-PL" sz="2100" dirty="0" err="1"/>
              <a:t>in</a:t>
            </a:r>
            <a:r>
              <a:rPr lang="pl-PL" sz="2100" dirty="0"/>
              <a:t> </a:t>
            </a:r>
            <a:r>
              <a:rPr lang="pl-PL" sz="2100" dirty="0" err="1"/>
              <a:t>espionage</a:t>
            </a:r>
            <a:r>
              <a:rPr lang="pl-PL" sz="2100" dirty="0"/>
              <a:t>, a </a:t>
            </a:r>
            <a:r>
              <a:rPr lang="pl-PL" sz="2100" dirty="0" err="1"/>
              <a:t>spy</a:t>
            </a:r>
            <a:r>
              <a:rPr lang="pl-PL" sz="2100" dirty="0"/>
              <a:t> </a:t>
            </a:r>
            <a:r>
              <a:rPr lang="pl-PL" sz="2100" dirty="0" err="1"/>
              <a:t>shall</a:t>
            </a:r>
            <a:r>
              <a:rPr lang="pl-PL" sz="2100" dirty="0"/>
              <a:t> not be </a:t>
            </a:r>
            <a:r>
              <a:rPr lang="pl-PL" sz="2100" dirty="0" err="1"/>
              <a:t>punished</a:t>
            </a:r>
            <a:r>
              <a:rPr lang="pl-PL" sz="2100" dirty="0"/>
              <a:t> </a:t>
            </a:r>
            <a:r>
              <a:rPr lang="pl-PL" sz="2100" dirty="0" err="1"/>
              <a:t>without</a:t>
            </a:r>
            <a:r>
              <a:rPr lang="pl-PL" sz="2100" dirty="0"/>
              <a:t> </a:t>
            </a:r>
            <a:r>
              <a:rPr lang="pl-PL" sz="2100" dirty="0" err="1"/>
              <a:t>prior</a:t>
            </a:r>
            <a:r>
              <a:rPr lang="pl-PL" sz="2100" dirty="0"/>
              <a:t> </a:t>
            </a:r>
            <a:r>
              <a:rPr lang="pl-PL" sz="2100" dirty="0" err="1"/>
              <a:t>conviction</a:t>
            </a:r>
            <a:r>
              <a:rPr lang="pl-PL" sz="2100" dirty="0"/>
              <a:t> </a:t>
            </a:r>
            <a:r>
              <a:rPr lang="pl-PL" sz="2100" dirty="0" err="1"/>
              <a:t>pursuant</a:t>
            </a:r>
            <a:r>
              <a:rPr lang="pl-PL" sz="2100" dirty="0"/>
              <a:t> to </a:t>
            </a:r>
            <a:r>
              <a:rPr lang="pl-PL" sz="2100" dirty="0" err="1"/>
              <a:t>regular</a:t>
            </a:r>
            <a:r>
              <a:rPr lang="pl-PL" sz="2100" dirty="0"/>
              <a:t> </a:t>
            </a:r>
            <a:r>
              <a:rPr lang="pl-PL" sz="2100" dirty="0" err="1"/>
              <a:t>judical</a:t>
            </a:r>
            <a:r>
              <a:rPr lang="pl-PL" sz="2100" dirty="0"/>
              <a:t> </a:t>
            </a:r>
            <a:r>
              <a:rPr lang="pl-PL" sz="2100" dirty="0" err="1"/>
              <a:t>procedures</a:t>
            </a:r>
            <a:r>
              <a:rPr lang="pl-PL" sz="2100" dirty="0"/>
              <a:t> (</a:t>
            </a:r>
            <a:r>
              <a:rPr lang="pl-PL" sz="2100" b="1" dirty="0"/>
              <a:t>art. 30, </a:t>
            </a:r>
            <a:r>
              <a:rPr lang="pl-PL" sz="2100" b="1" dirty="0" err="1"/>
              <a:t>HagueReg</a:t>
            </a:r>
            <a:r>
              <a:rPr lang="pl-PL" sz="2100" b="1" dirty="0"/>
              <a:t>; art. 75, para 4, IAP</a:t>
            </a:r>
            <a:r>
              <a:rPr lang="pl-PL" sz="2100" dirty="0"/>
              <a:t>)</a:t>
            </a:r>
          </a:p>
        </p:txBody>
      </p:sp>
    </p:spTree>
  </p:cSld>
  <p:clrMapOvr>
    <a:masterClrMapping/>
  </p:clrMapOvr>
  <p:transition spd="med">
    <p:fade thruBlk="1"/>
    <p:sndAc>
      <p:stSnd>
        <p:snd r:embed="rId2" name="voltage.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611188" y="0"/>
            <a:ext cx="8229600" cy="725488"/>
          </a:xfrm>
        </p:spPr>
        <p:txBody>
          <a:bodyPr anchor="ctr">
            <a:normAutofit fontScale="90000"/>
          </a:bodyPr>
          <a:lstStyle/>
          <a:p>
            <a:pPr algn="ctr"/>
            <a:r>
              <a:rPr lang="pl-PL" sz="3400" dirty="0">
                <a:solidFill>
                  <a:srgbClr val="660066"/>
                </a:solidFill>
              </a:rPr>
              <a:t/>
            </a:r>
            <a:br>
              <a:rPr lang="pl-PL" sz="3400" dirty="0">
                <a:solidFill>
                  <a:srgbClr val="660066"/>
                </a:solidFill>
              </a:rPr>
            </a:br>
            <a:r>
              <a:rPr lang="pl-PL" sz="3400" dirty="0">
                <a:solidFill>
                  <a:srgbClr val="660066"/>
                </a:solidFill>
              </a:rPr>
              <a:t/>
            </a:r>
            <a:br>
              <a:rPr lang="pl-PL" sz="3400" dirty="0">
                <a:solidFill>
                  <a:srgbClr val="660066"/>
                </a:solidFill>
              </a:rPr>
            </a:br>
            <a:r>
              <a:rPr lang="en-US" sz="3400" dirty="0"/>
              <a:t> </a:t>
            </a:r>
            <a:r>
              <a:rPr lang="pl-PL" sz="3400" dirty="0"/>
              <a:t/>
            </a:r>
            <a:br>
              <a:rPr lang="pl-PL" sz="3400" dirty="0"/>
            </a:br>
            <a:r>
              <a:rPr lang="pl-PL" sz="3400" dirty="0" err="1">
                <a:solidFill>
                  <a:schemeClr val="hlink"/>
                </a:solidFill>
              </a:rPr>
              <a:t>Other</a:t>
            </a:r>
            <a:r>
              <a:rPr lang="pl-PL" sz="3400" dirty="0">
                <a:solidFill>
                  <a:schemeClr val="hlink"/>
                </a:solidFill>
              </a:rPr>
              <a:t> </a:t>
            </a:r>
            <a:r>
              <a:rPr lang="pl-PL" sz="3400" dirty="0" err="1">
                <a:solidFill>
                  <a:schemeClr val="hlink"/>
                </a:solidFill>
              </a:rPr>
              <a:t>methods</a:t>
            </a:r>
            <a:r>
              <a:rPr lang="pl-PL" sz="3400" dirty="0">
                <a:solidFill>
                  <a:schemeClr val="hlink"/>
                </a:solidFill>
              </a:rPr>
              <a:t> of </a:t>
            </a:r>
            <a:r>
              <a:rPr lang="pl-PL" sz="3400" dirty="0" err="1">
                <a:solidFill>
                  <a:schemeClr val="hlink"/>
                </a:solidFill>
              </a:rPr>
              <a:t>warfare</a:t>
            </a:r>
            <a:endParaRPr lang="pl-PL" sz="3400" dirty="0">
              <a:solidFill>
                <a:schemeClr val="hlink"/>
              </a:solidFill>
            </a:endParaRPr>
          </a:p>
        </p:txBody>
      </p:sp>
      <p:sp>
        <p:nvSpPr>
          <p:cNvPr id="77826" name="Symbol zastępczy zawartości 2"/>
          <p:cNvSpPr>
            <a:spLocks noGrp="1"/>
          </p:cNvSpPr>
          <p:nvPr>
            <p:ph idx="4294967295"/>
          </p:nvPr>
        </p:nvSpPr>
        <p:spPr>
          <a:xfrm>
            <a:off x="214314" y="1600200"/>
            <a:ext cx="8715375" cy="1614488"/>
          </a:xfrm>
        </p:spPr>
        <p:txBody>
          <a:bodyPr/>
          <a:lstStyle/>
          <a:p>
            <a:pPr marL="177779" indent="-41270" algn="ctr">
              <a:buNone/>
            </a:pPr>
            <a:r>
              <a:rPr lang="en-US" b="1" dirty="0">
                <a:solidFill>
                  <a:srgbClr val="660066"/>
                </a:solidFill>
              </a:rPr>
              <a:t>Sabotage</a:t>
            </a:r>
            <a:endParaRPr lang="pl-PL" b="1" dirty="0">
              <a:solidFill>
                <a:srgbClr val="660066"/>
              </a:solidFill>
            </a:endParaRPr>
          </a:p>
          <a:p>
            <a:pPr marL="177779" indent="-41270">
              <a:buNone/>
            </a:pPr>
            <a:r>
              <a:rPr lang="en-US" dirty="0"/>
              <a:t>is allowed by IHL as long as it is directed at military objectives</a:t>
            </a:r>
            <a:endParaRPr lang="pl-PL" dirty="0"/>
          </a:p>
        </p:txBody>
      </p:sp>
      <p:sp>
        <p:nvSpPr>
          <p:cNvPr id="77827" name="Rectangle 2"/>
          <p:cNvSpPr>
            <a:spLocks noChangeArrowheads="1"/>
          </p:cNvSpPr>
          <p:nvPr/>
        </p:nvSpPr>
        <p:spPr bwMode="auto">
          <a:xfrm>
            <a:off x="357189" y="3810923"/>
            <a:ext cx="8429625" cy="1615817"/>
          </a:xfrm>
          <a:prstGeom prst="rect">
            <a:avLst/>
          </a:prstGeom>
          <a:noFill/>
          <a:ln w="9525">
            <a:noFill/>
            <a:miter lim="800000"/>
            <a:headEnd/>
            <a:tailEnd/>
          </a:ln>
        </p:spPr>
        <p:txBody>
          <a:bodyPr lIns="91429" tIns="45715" rIns="91429" bIns="45715" anchor="ctr">
            <a:spAutoFit/>
          </a:bodyPr>
          <a:lstStyle/>
          <a:p>
            <a:pPr algn="ctr" eaLnBrk="0" hangingPunct="0"/>
            <a:r>
              <a:rPr lang="pl-PL" sz="2700" b="1" dirty="0" err="1">
                <a:solidFill>
                  <a:srgbClr val="660066"/>
                </a:solidFill>
                <a:latin typeface="Georgia" pitchFamily="18" charset="0"/>
              </a:rPr>
              <a:t>Snipers</a:t>
            </a:r>
            <a:endParaRPr lang="pl-PL" sz="2700" b="1" dirty="0">
              <a:solidFill>
                <a:srgbClr val="660066"/>
              </a:solidFill>
              <a:latin typeface="Georgia" pitchFamily="18" charset="0"/>
            </a:endParaRPr>
          </a:p>
          <a:p>
            <a:pPr algn="ctr" eaLnBrk="0" hangingPunct="0"/>
            <a:endParaRPr lang="pl-PL" sz="2700" b="1" dirty="0">
              <a:solidFill>
                <a:srgbClr val="660066"/>
              </a:solidFill>
              <a:latin typeface="Georgia" pitchFamily="18" charset="0"/>
            </a:endParaRPr>
          </a:p>
          <a:p>
            <a:pPr algn="just" eaLnBrk="0" hangingPunct="0"/>
            <a:endParaRPr lang="pl-PL" sz="2700" dirty="0">
              <a:latin typeface="Georgia" pitchFamily="18" charset="0"/>
            </a:endParaRPr>
          </a:p>
          <a:p>
            <a:pPr eaLnBrk="0" hangingPunct="0"/>
            <a:endParaRPr lang="pl-PL" dirty="0">
              <a:latin typeface="Arial" charset="0"/>
            </a:endParaRPr>
          </a:p>
        </p:txBody>
      </p:sp>
      <p:sp>
        <p:nvSpPr>
          <p:cNvPr id="5" name="Prostokąt 4"/>
          <p:cNvSpPr/>
          <p:nvPr/>
        </p:nvSpPr>
        <p:spPr>
          <a:xfrm>
            <a:off x="357189" y="4429125"/>
            <a:ext cx="8358187" cy="1246188"/>
          </a:xfrm>
          <a:prstGeom prst="rect">
            <a:avLst/>
          </a:prstGeom>
        </p:spPr>
        <p:txBody>
          <a:bodyPr lIns="91429" tIns="45715" rIns="91429" bIns="45715">
            <a:spAutoFit/>
          </a:bodyPr>
          <a:lstStyle/>
          <a:p>
            <a:pPr>
              <a:defRPr/>
            </a:pPr>
            <a:r>
              <a:rPr lang="en-US" sz="2500" dirty="0">
                <a:latin typeface="+mn-lt"/>
              </a:rPr>
              <a:t>are permitted only if they attack combatants and military objectives. It is strictly forbidden to threaten civilians by attacking them with snipers.</a:t>
            </a:r>
            <a:endParaRPr lang="pl-PL" sz="2500" dirty="0">
              <a:latin typeface="+mn-lt"/>
            </a:endParaRPr>
          </a:p>
        </p:txBody>
      </p:sp>
    </p:spTree>
  </p:cSld>
  <p:clrMapOvr>
    <a:masterClrMapping/>
  </p:clrMapOvr>
  <p:transition spd="med">
    <p:fade thruBlk="1"/>
    <p:sndAc>
      <p:stSnd>
        <p:snd r:embed="rId2" name="voltage.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ytuł 1"/>
          <p:cNvSpPr>
            <a:spLocks noGrp="1"/>
          </p:cNvSpPr>
          <p:nvPr>
            <p:ph type="title" idx="4294967295"/>
          </p:nvPr>
        </p:nvSpPr>
        <p:spPr/>
        <p:txBody>
          <a:bodyPr anchor="ctr"/>
          <a:lstStyle/>
          <a:p>
            <a:pPr algn="ctr"/>
            <a:r>
              <a:rPr lang="pl-PL" b="1" dirty="0">
                <a:solidFill>
                  <a:srgbClr val="660066"/>
                </a:solidFill>
              </a:rPr>
              <a:t>Martens </a:t>
            </a:r>
            <a:r>
              <a:rPr lang="pl-PL" b="1" dirty="0" err="1">
                <a:solidFill>
                  <a:srgbClr val="660066"/>
                </a:solidFill>
              </a:rPr>
              <a:t>Clause</a:t>
            </a:r>
            <a:endParaRPr lang="pl-PL" b="1" dirty="0">
              <a:solidFill>
                <a:srgbClr val="660066"/>
              </a:solidFill>
            </a:endParaRPr>
          </a:p>
        </p:txBody>
      </p:sp>
      <p:sp>
        <p:nvSpPr>
          <p:cNvPr id="3" name="Symbol zastępczy zawartości 2"/>
          <p:cNvSpPr>
            <a:spLocks noGrp="1"/>
          </p:cNvSpPr>
          <p:nvPr>
            <p:ph idx="4294967295"/>
          </p:nvPr>
        </p:nvSpPr>
        <p:spPr>
          <a:xfrm>
            <a:off x="468313" y="1773239"/>
            <a:ext cx="8229600" cy="4840287"/>
          </a:xfrm>
        </p:spPr>
        <p:txBody>
          <a:bodyPr>
            <a:normAutofit/>
          </a:bodyPr>
          <a:lstStyle/>
          <a:p>
            <a:pPr marL="0" indent="0" algn="just">
              <a:lnSpc>
                <a:spcPct val="80000"/>
              </a:lnSpc>
              <a:buNone/>
            </a:pPr>
            <a:endParaRPr lang="pl-PL" sz="2100" dirty="0"/>
          </a:p>
          <a:p>
            <a:pPr marL="0" indent="0" algn="just">
              <a:lnSpc>
                <a:spcPct val="150000"/>
              </a:lnSpc>
              <a:buNone/>
            </a:pPr>
            <a:r>
              <a:rPr lang="pl-PL" sz="2100" i="1" dirty="0" err="1"/>
              <a:t>Civilians</a:t>
            </a:r>
            <a:r>
              <a:rPr lang="pl-PL" sz="2100" i="1" dirty="0"/>
              <a:t> and </a:t>
            </a:r>
            <a:r>
              <a:rPr lang="pl-PL" sz="2100" i="1" dirty="0" err="1"/>
              <a:t>combatants</a:t>
            </a:r>
            <a:r>
              <a:rPr lang="pl-PL" sz="2100" i="1" dirty="0"/>
              <a:t> </a:t>
            </a:r>
            <a:r>
              <a:rPr lang="pl-PL" sz="2100" i="1" dirty="0" err="1"/>
              <a:t>remained</a:t>
            </a:r>
            <a:r>
              <a:rPr lang="pl-PL" sz="2100" i="1" dirty="0"/>
              <a:t> under </a:t>
            </a:r>
            <a:r>
              <a:rPr lang="pl-PL" sz="2100" i="1" dirty="0" err="1"/>
              <a:t>protection</a:t>
            </a:r>
            <a:r>
              <a:rPr lang="pl-PL" sz="2100" i="1" dirty="0"/>
              <a:t> and authority of </a:t>
            </a:r>
            <a:r>
              <a:rPr lang="pl-PL" sz="2100" i="1" dirty="0" err="1"/>
              <a:t>the</a:t>
            </a:r>
            <a:r>
              <a:rPr lang="pl-PL" sz="2100" i="1" dirty="0"/>
              <a:t> </a:t>
            </a:r>
            <a:r>
              <a:rPr lang="pl-PL" sz="2100" i="1" dirty="0" err="1"/>
              <a:t>principles</a:t>
            </a:r>
            <a:r>
              <a:rPr lang="pl-PL" sz="2100" i="1" dirty="0"/>
              <a:t> of international law </a:t>
            </a:r>
            <a:r>
              <a:rPr lang="pl-PL" sz="2100" i="1" dirty="0" err="1"/>
              <a:t>derived</a:t>
            </a:r>
            <a:r>
              <a:rPr lang="pl-PL" sz="2100" i="1" dirty="0"/>
              <a:t> </a:t>
            </a:r>
            <a:r>
              <a:rPr lang="pl-PL" sz="2100" i="1" dirty="0" err="1"/>
              <a:t>from</a:t>
            </a:r>
            <a:r>
              <a:rPr lang="pl-PL" sz="2100" i="1" dirty="0"/>
              <a:t> </a:t>
            </a:r>
            <a:r>
              <a:rPr lang="pl-PL" sz="2100" b="1" i="1" dirty="0" err="1"/>
              <a:t>established</a:t>
            </a:r>
            <a:r>
              <a:rPr lang="pl-PL" sz="2100" b="1" i="1" dirty="0"/>
              <a:t> </a:t>
            </a:r>
            <a:r>
              <a:rPr lang="pl-PL" sz="2100" b="1" i="1" dirty="0" err="1"/>
              <a:t>custom</a:t>
            </a:r>
            <a:r>
              <a:rPr lang="pl-PL" sz="2100" i="1" dirty="0"/>
              <a:t>, </a:t>
            </a:r>
            <a:r>
              <a:rPr lang="pl-PL" sz="2100" i="1" dirty="0" err="1"/>
              <a:t>from</a:t>
            </a:r>
            <a:r>
              <a:rPr lang="pl-PL" sz="2100" i="1" dirty="0"/>
              <a:t> </a:t>
            </a:r>
            <a:r>
              <a:rPr lang="pl-PL" sz="2100" i="1" dirty="0" err="1"/>
              <a:t>the</a:t>
            </a:r>
            <a:r>
              <a:rPr lang="pl-PL" sz="2100" i="1" dirty="0"/>
              <a:t> </a:t>
            </a:r>
            <a:r>
              <a:rPr lang="pl-PL" sz="2100" b="1" i="1" dirty="0" err="1"/>
              <a:t>principles</a:t>
            </a:r>
            <a:r>
              <a:rPr lang="pl-PL" sz="2100" b="1" i="1" dirty="0"/>
              <a:t> of </a:t>
            </a:r>
            <a:r>
              <a:rPr lang="pl-PL" sz="2100" b="1" i="1" dirty="0" err="1"/>
              <a:t>humanity</a:t>
            </a:r>
            <a:r>
              <a:rPr lang="pl-PL" sz="2100" i="1" dirty="0"/>
              <a:t> and </a:t>
            </a:r>
            <a:r>
              <a:rPr lang="pl-PL" sz="2100" i="1" dirty="0" err="1"/>
              <a:t>from</a:t>
            </a:r>
            <a:r>
              <a:rPr lang="pl-PL" sz="2100" i="1" dirty="0"/>
              <a:t> </a:t>
            </a:r>
            <a:r>
              <a:rPr lang="pl-PL" sz="2100" i="1" dirty="0" err="1"/>
              <a:t>the</a:t>
            </a:r>
            <a:r>
              <a:rPr lang="pl-PL" sz="2100" i="1" dirty="0"/>
              <a:t> </a:t>
            </a:r>
            <a:r>
              <a:rPr lang="pl-PL" sz="2100" b="1" i="1" dirty="0" err="1"/>
              <a:t>dictates</a:t>
            </a:r>
            <a:r>
              <a:rPr lang="pl-PL" sz="2100" b="1" i="1" dirty="0"/>
              <a:t> of public </a:t>
            </a:r>
            <a:r>
              <a:rPr lang="pl-PL" sz="2100" b="1" i="1" dirty="0" err="1"/>
              <a:t>conscience</a:t>
            </a:r>
            <a:endParaRPr lang="pl-PL" sz="2100" b="1" i="1" dirty="0"/>
          </a:p>
          <a:p>
            <a:pPr marL="0" indent="0" algn="just">
              <a:lnSpc>
                <a:spcPct val="80000"/>
              </a:lnSpc>
              <a:buNone/>
            </a:pPr>
            <a:endParaRPr lang="pl-PL" sz="2100" b="1" dirty="0"/>
          </a:p>
          <a:p>
            <a:pPr marL="0" indent="0" algn="just">
              <a:lnSpc>
                <a:spcPct val="80000"/>
              </a:lnSpc>
              <a:buNone/>
            </a:pPr>
            <a:endParaRPr lang="pl-PL" sz="2100" b="1" dirty="0"/>
          </a:p>
          <a:p>
            <a:pPr marL="0" indent="0" algn="just">
              <a:lnSpc>
                <a:spcPct val="80000"/>
              </a:lnSpc>
              <a:buNone/>
            </a:pPr>
            <a:r>
              <a:rPr lang="pl-PL" sz="1700" b="1" dirty="0"/>
              <a:t>1899 – </a:t>
            </a:r>
            <a:r>
              <a:rPr lang="pl-PL" sz="1700" b="1" dirty="0" err="1"/>
              <a:t>Hague</a:t>
            </a:r>
            <a:r>
              <a:rPr lang="pl-PL" sz="1700" b="1" dirty="0"/>
              <a:t> </a:t>
            </a:r>
            <a:r>
              <a:rPr lang="pl-PL" sz="1700" b="1" dirty="0" err="1"/>
              <a:t>Convention</a:t>
            </a:r>
            <a:r>
              <a:rPr lang="pl-PL" sz="1700" b="1" dirty="0"/>
              <a:t> (</a:t>
            </a:r>
            <a:r>
              <a:rPr lang="pl-PL" sz="1700" b="1" dirty="0" err="1"/>
              <a:t>Preamble</a:t>
            </a:r>
            <a:r>
              <a:rPr lang="pl-PL" sz="1700" b="1" dirty="0"/>
              <a:t>)</a:t>
            </a:r>
          </a:p>
          <a:p>
            <a:pPr marL="0" indent="0" algn="just">
              <a:lnSpc>
                <a:spcPct val="80000"/>
              </a:lnSpc>
              <a:buNone/>
            </a:pPr>
            <a:r>
              <a:rPr lang="pl-PL" sz="1700" b="1" dirty="0"/>
              <a:t>1907 – </a:t>
            </a:r>
            <a:r>
              <a:rPr lang="pl-PL" sz="1700" b="1" dirty="0" err="1"/>
              <a:t>Hague</a:t>
            </a:r>
            <a:r>
              <a:rPr lang="pl-PL" sz="1700" b="1" dirty="0"/>
              <a:t> </a:t>
            </a:r>
            <a:r>
              <a:rPr lang="pl-PL" sz="1700" b="1" dirty="0" err="1"/>
              <a:t>Convention</a:t>
            </a:r>
            <a:r>
              <a:rPr lang="pl-PL" sz="1700" b="1" dirty="0"/>
              <a:t> (</a:t>
            </a:r>
            <a:r>
              <a:rPr lang="pl-PL" sz="1700" b="1" dirty="0" err="1"/>
              <a:t>Preamble</a:t>
            </a:r>
            <a:r>
              <a:rPr lang="pl-PL" sz="1700" b="1" dirty="0"/>
              <a:t>)</a:t>
            </a:r>
          </a:p>
          <a:p>
            <a:pPr marL="0" indent="0" algn="just">
              <a:lnSpc>
                <a:spcPct val="80000"/>
              </a:lnSpc>
              <a:buNone/>
            </a:pPr>
            <a:r>
              <a:rPr lang="pl-PL" sz="1700" b="1" dirty="0"/>
              <a:t>1949 - I-IV </a:t>
            </a:r>
            <a:r>
              <a:rPr lang="pl-PL" sz="1700" b="1" dirty="0" err="1"/>
              <a:t>Geneva</a:t>
            </a:r>
            <a:r>
              <a:rPr lang="pl-PL" sz="1700" b="1" dirty="0"/>
              <a:t> </a:t>
            </a:r>
            <a:r>
              <a:rPr lang="pl-PL" sz="1700" b="1" dirty="0" err="1"/>
              <a:t>Convention</a:t>
            </a:r>
            <a:r>
              <a:rPr lang="pl-PL" sz="1700" b="1" dirty="0"/>
              <a:t> art. 63/62/142/158</a:t>
            </a:r>
          </a:p>
          <a:p>
            <a:pPr marL="0" indent="0" algn="just">
              <a:lnSpc>
                <a:spcPct val="80000"/>
              </a:lnSpc>
              <a:buNone/>
            </a:pPr>
            <a:r>
              <a:rPr lang="pl-PL" sz="1700" b="1" dirty="0"/>
              <a:t>1977 - I AP/IIAP – art. 1.2/</a:t>
            </a:r>
            <a:r>
              <a:rPr lang="pl-PL" sz="1700" b="1" dirty="0" err="1"/>
              <a:t>Preamble</a:t>
            </a:r>
            <a:endParaRPr lang="pl-PL" sz="1700" b="1" dirty="0"/>
          </a:p>
          <a:p>
            <a:pPr marL="0" indent="0" algn="just">
              <a:lnSpc>
                <a:spcPct val="80000"/>
              </a:lnSpc>
              <a:buNone/>
            </a:pPr>
            <a:r>
              <a:rPr lang="pl-PL" sz="1700" b="1" dirty="0"/>
              <a:t>1980 - CCW (</a:t>
            </a:r>
            <a:r>
              <a:rPr lang="pl-PL" sz="1700" b="1" dirty="0" err="1"/>
              <a:t>Preamble</a:t>
            </a:r>
            <a:r>
              <a:rPr lang="pl-PL" sz="1700" b="1" dirty="0"/>
              <a:t>) </a:t>
            </a:r>
          </a:p>
          <a:p>
            <a:pPr marL="0" indent="0" algn="just">
              <a:lnSpc>
                <a:spcPct val="80000"/>
              </a:lnSpc>
              <a:buNone/>
            </a:pPr>
            <a:endParaRPr lang="pl-PL" sz="2100" b="1" dirty="0"/>
          </a:p>
        </p:txBody>
      </p:sp>
      <p:cxnSp>
        <p:nvCxnSpPr>
          <p:cNvPr id="7" name="Łącznik prosty 6"/>
          <p:cNvCxnSpPr/>
          <p:nvPr/>
        </p:nvCxnSpPr>
        <p:spPr>
          <a:xfrm>
            <a:off x="428625" y="4138613"/>
            <a:ext cx="5786438" cy="0"/>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539750" y="549276"/>
            <a:ext cx="8229600" cy="1368425"/>
          </a:xfrm>
        </p:spPr>
        <p:txBody>
          <a:bodyPr anchor="ctr">
            <a:normAutofit fontScale="90000"/>
          </a:bodyPr>
          <a:lstStyle/>
          <a:p>
            <a:pPr algn="ctr"/>
            <a:r>
              <a:rPr lang="pl-PL" sz="3400" dirty="0"/>
              <a:t/>
            </a:r>
            <a:br>
              <a:rPr lang="pl-PL" sz="3400" dirty="0"/>
            </a:br>
            <a:r>
              <a:rPr lang="pl-PL" sz="1700" b="1" dirty="0">
                <a:solidFill>
                  <a:srgbClr val="660066"/>
                </a:solidFill>
              </a:rPr>
              <a:t>GENERAL LIMITATION ON THE RIGHT OF BELLIGERENTS TO ADOPT MEANS AND METHODS OF WARFARE</a:t>
            </a:r>
            <a:r>
              <a:rPr lang="en-US" sz="3400" dirty="0">
                <a:solidFill>
                  <a:srgbClr val="660066"/>
                </a:solidFill>
              </a:rPr>
              <a:t/>
            </a:r>
            <a:br>
              <a:rPr lang="en-US" sz="3400" dirty="0">
                <a:solidFill>
                  <a:srgbClr val="660066"/>
                </a:solidFill>
              </a:rPr>
            </a:br>
            <a:endParaRPr lang="pl-PL" sz="3400" dirty="0">
              <a:solidFill>
                <a:srgbClr val="660066"/>
              </a:solidFill>
            </a:endParaRPr>
          </a:p>
        </p:txBody>
      </p:sp>
      <p:sp>
        <p:nvSpPr>
          <p:cNvPr id="3" name="Symbol zastępczy zawartości 2"/>
          <p:cNvSpPr>
            <a:spLocks noGrp="1"/>
          </p:cNvSpPr>
          <p:nvPr>
            <p:ph idx="4294967295"/>
          </p:nvPr>
        </p:nvSpPr>
        <p:spPr/>
        <p:txBody>
          <a:bodyPr>
            <a:normAutofit fontScale="92500" lnSpcReduction="20000"/>
          </a:bodyPr>
          <a:lstStyle/>
          <a:p>
            <a:pPr marL="0" indent="0" algn="just">
              <a:lnSpc>
                <a:spcPct val="80000"/>
              </a:lnSpc>
              <a:buNone/>
            </a:pPr>
            <a:endParaRPr lang="pl-PL" sz="1900" i="1" dirty="0" smtClean="0"/>
          </a:p>
          <a:p>
            <a:pPr marL="0" indent="0" algn="just">
              <a:lnSpc>
                <a:spcPct val="80000"/>
              </a:lnSpc>
              <a:buNone/>
            </a:pPr>
            <a:r>
              <a:rPr lang="pl-PL" sz="1900" i="1" dirty="0" smtClean="0"/>
              <a:t>(…) </a:t>
            </a:r>
            <a:r>
              <a:rPr lang="en-US" sz="1900" i="1" dirty="0" smtClean="0"/>
              <a:t>the only </a:t>
            </a:r>
            <a:r>
              <a:rPr lang="en-US" sz="1900" i="1" u="sng" dirty="0" smtClean="0"/>
              <a:t>legitimate object </a:t>
            </a:r>
            <a:r>
              <a:rPr lang="en-US" sz="1900" i="1" dirty="0" smtClean="0"/>
              <a:t>which States should </a:t>
            </a:r>
            <a:r>
              <a:rPr lang="pl-PL" sz="1900" i="1" dirty="0" smtClean="0"/>
              <a:t>e</a:t>
            </a:r>
            <a:r>
              <a:rPr lang="en-US" sz="1900" i="1" dirty="0" err="1" smtClean="0"/>
              <a:t>ndeavour</a:t>
            </a:r>
            <a:r>
              <a:rPr lang="en-US" sz="1900" i="1" dirty="0" smtClean="0"/>
              <a:t> to accomplish during war is </a:t>
            </a:r>
            <a:r>
              <a:rPr lang="en-US" sz="1900" i="1" u="sng" dirty="0" smtClean="0"/>
              <a:t>to weaken the military forces</a:t>
            </a:r>
            <a:r>
              <a:rPr lang="en-US" sz="1900" i="1" dirty="0" smtClean="0"/>
              <a:t> of the enemy</a:t>
            </a:r>
            <a:r>
              <a:rPr lang="pl-PL" sz="1900" i="1" u="sng" dirty="0" smtClean="0"/>
              <a:t> </a:t>
            </a:r>
            <a:r>
              <a:rPr lang="pl-PL" sz="1900" i="1" dirty="0" smtClean="0"/>
              <a:t>(…)</a:t>
            </a:r>
            <a:endParaRPr lang="pl-PL" sz="1900" dirty="0" smtClean="0"/>
          </a:p>
          <a:p>
            <a:pPr marL="0" indent="0" algn="r">
              <a:lnSpc>
                <a:spcPct val="80000"/>
              </a:lnSpc>
              <a:buFontTx/>
              <a:buChar char="-"/>
            </a:pPr>
            <a:r>
              <a:rPr lang="en-US" sz="1900" b="1" dirty="0" smtClean="0"/>
              <a:t>Saint Petersburg</a:t>
            </a:r>
            <a:r>
              <a:rPr lang="pl-PL" sz="1900" b="1" dirty="0" smtClean="0"/>
              <a:t> </a:t>
            </a:r>
            <a:r>
              <a:rPr lang="en-US" sz="1900" b="1" dirty="0" smtClean="0"/>
              <a:t>Declaration</a:t>
            </a:r>
            <a:r>
              <a:rPr lang="pl-PL" sz="1900" b="1" dirty="0" smtClean="0"/>
              <a:t>,</a:t>
            </a:r>
            <a:r>
              <a:rPr lang="en-US" sz="1900" b="1" dirty="0" smtClean="0"/>
              <a:t> 1868</a:t>
            </a:r>
            <a:endParaRPr lang="pl-PL" sz="1900" b="1" dirty="0" smtClean="0"/>
          </a:p>
          <a:p>
            <a:pPr marL="273017" indent="-273017">
              <a:lnSpc>
                <a:spcPct val="80000"/>
              </a:lnSpc>
              <a:buNone/>
            </a:pPr>
            <a:r>
              <a:rPr lang="pl-PL" sz="2200" dirty="0" smtClean="0"/>
              <a:t>THEREFORE:</a:t>
            </a:r>
            <a:endParaRPr lang="pl-PL" sz="2200" dirty="0"/>
          </a:p>
          <a:p>
            <a:pPr marL="273017" indent="-273017">
              <a:lnSpc>
                <a:spcPct val="80000"/>
              </a:lnSpc>
              <a:buNone/>
            </a:pPr>
            <a:endParaRPr lang="pl-PL" sz="2100" i="1" dirty="0" smtClean="0"/>
          </a:p>
          <a:p>
            <a:pPr marL="273017" indent="-273017">
              <a:lnSpc>
                <a:spcPct val="80000"/>
              </a:lnSpc>
              <a:buNone/>
            </a:pPr>
            <a:r>
              <a:rPr lang="en-US" sz="2100" i="1" dirty="0" smtClean="0"/>
              <a:t>Art</a:t>
            </a:r>
            <a:r>
              <a:rPr lang="en-US" sz="2100" i="1" dirty="0"/>
              <a:t>. 22. The right of belligerents to adopt </a:t>
            </a:r>
            <a:r>
              <a:rPr lang="en-US" sz="2100" i="1" u="sng" dirty="0"/>
              <a:t>means</a:t>
            </a:r>
            <a:r>
              <a:rPr lang="en-US" sz="2100" i="1" dirty="0"/>
              <a:t> of injuring the enemy is not unlimited.</a:t>
            </a:r>
            <a:endParaRPr lang="pl-PL" sz="2100" i="1" dirty="0"/>
          </a:p>
          <a:p>
            <a:pPr marL="273017" indent="-273017" algn="r">
              <a:lnSpc>
                <a:spcPct val="80000"/>
              </a:lnSpc>
              <a:buNone/>
            </a:pPr>
            <a:r>
              <a:rPr lang="en-US" sz="2800" dirty="0"/>
              <a:t/>
            </a:r>
            <a:br>
              <a:rPr lang="en-US" sz="2800" dirty="0"/>
            </a:br>
            <a:r>
              <a:rPr lang="pl-PL" sz="2000" dirty="0"/>
              <a:t>- </a:t>
            </a:r>
            <a:r>
              <a:rPr lang="pl-PL" sz="2000" b="1" dirty="0" err="1"/>
              <a:t>Hague</a:t>
            </a:r>
            <a:r>
              <a:rPr lang="pl-PL" sz="2000" b="1" dirty="0"/>
              <a:t> </a:t>
            </a:r>
            <a:r>
              <a:rPr lang="pl-PL" sz="2000" b="1" dirty="0" err="1"/>
              <a:t>Regulation</a:t>
            </a:r>
            <a:r>
              <a:rPr lang="pl-PL" sz="2000" b="1" dirty="0"/>
              <a:t> (</a:t>
            </a:r>
            <a:r>
              <a:rPr lang="pl-PL" sz="2000" b="1" dirty="0" err="1"/>
              <a:t>Hague</a:t>
            </a:r>
            <a:r>
              <a:rPr lang="pl-PL" sz="2000" b="1" dirty="0"/>
              <a:t> </a:t>
            </a:r>
            <a:r>
              <a:rPr lang="pl-PL" sz="2000" b="1" dirty="0" err="1"/>
              <a:t>Convention</a:t>
            </a:r>
            <a:r>
              <a:rPr lang="pl-PL" sz="2000" b="1" dirty="0"/>
              <a:t> IV), 1907</a:t>
            </a:r>
            <a:endParaRPr lang="pl-PL" sz="2000" dirty="0"/>
          </a:p>
          <a:p>
            <a:pPr marL="273017" indent="-273017" algn="just">
              <a:lnSpc>
                <a:spcPct val="80000"/>
              </a:lnSpc>
              <a:buNone/>
            </a:pPr>
            <a:endParaRPr lang="en-US" sz="2800" dirty="0"/>
          </a:p>
          <a:p>
            <a:pPr marL="273017" indent="-273017" algn="r">
              <a:lnSpc>
                <a:spcPct val="80000"/>
              </a:lnSpc>
              <a:buNone/>
            </a:pPr>
            <a:endParaRPr lang="pl-PL" sz="2000" b="1" dirty="0"/>
          </a:p>
          <a:p>
            <a:pPr marL="273017" indent="-273017">
              <a:lnSpc>
                <a:spcPct val="80000"/>
              </a:lnSpc>
              <a:buNone/>
            </a:pPr>
            <a:r>
              <a:rPr lang="en-US" sz="2100" i="1" dirty="0"/>
              <a:t>Art</a:t>
            </a:r>
            <a:r>
              <a:rPr lang="pl-PL" sz="2100" i="1" dirty="0"/>
              <a:t>. </a:t>
            </a:r>
            <a:r>
              <a:rPr lang="en-US" sz="2100" i="1" dirty="0"/>
              <a:t>35 -- Basic rules </a:t>
            </a:r>
            <a:endParaRPr lang="pl-PL" sz="2100" i="1" dirty="0"/>
          </a:p>
          <a:p>
            <a:pPr marL="273017" indent="-273017">
              <a:lnSpc>
                <a:spcPct val="80000"/>
              </a:lnSpc>
              <a:buNone/>
            </a:pPr>
            <a:r>
              <a:rPr lang="pl-PL" sz="2100" i="1" dirty="0"/>
              <a:t>	</a:t>
            </a:r>
            <a:r>
              <a:rPr lang="en-US" sz="2100" i="1" dirty="0"/>
              <a:t>1. In any armed conflict, the right of the Parties to the conflict to choose </a:t>
            </a:r>
            <a:r>
              <a:rPr lang="en-US" sz="2100" i="1" u="sng" dirty="0"/>
              <a:t>methods or means</a:t>
            </a:r>
            <a:r>
              <a:rPr lang="en-US" sz="2100" i="1" dirty="0"/>
              <a:t> of warfare is not unlimited.</a:t>
            </a:r>
          </a:p>
          <a:p>
            <a:pPr marL="273017" indent="-273017" algn="r">
              <a:lnSpc>
                <a:spcPct val="80000"/>
              </a:lnSpc>
              <a:buFontTx/>
              <a:buChar char="-"/>
            </a:pPr>
            <a:r>
              <a:rPr lang="pl-PL" sz="2000" b="1" dirty="0"/>
              <a:t>- I AP, 1977</a:t>
            </a:r>
          </a:p>
          <a:p>
            <a:pPr marL="273017" indent="-273017">
              <a:lnSpc>
                <a:spcPct val="80000"/>
              </a:lnSpc>
              <a:buFontTx/>
              <a:buChar char="-"/>
            </a:pPr>
            <a:endParaRPr lang="pl-PL" sz="2000" b="1" dirty="0"/>
          </a:p>
        </p:txBody>
      </p: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ytuł 1"/>
          <p:cNvSpPr>
            <a:spLocks noGrp="1"/>
          </p:cNvSpPr>
          <p:nvPr>
            <p:ph type="title" idx="4294967295"/>
          </p:nvPr>
        </p:nvSpPr>
        <p:spPr>
          <a:xfrm>
            <a:off x="428625" y="1"/>
            <a:ext cx="8229600" cy="1571625"/>
          </a:xfrm>
        </p:spPr>
        <p:txBody>
          <a:bodyPr anchor="ctr"/>
          <a:lstStyle/>
          <a:p>
            <a:r>
              <a:rPr lang="pl-PL" sz="2300" dirty="0">
                <a:solidFill>
                  <a:srgbClr val="7B9899"/>
                </a:solidFill>
              </a:rPr>
              <a:t/>
            </a:r>
            <a:br>
              <a:rPr lang="pl-PL" sz="2300" dirty="0">
                <a:solidFill>
                  <a:srgbClr val="7B9899"/>
                </a:solidFill>
              </a:rPr>
            </a:br>
            <a:r>
              <a:rPr lang="pl-PL" sz="2300" dirty="0">
                <a:solidFill>
                  <a:srgbClr val="660066"/>
                </a:solidFill>
              </a:rPr>
              <a:t/>
            </a:r>
            <a:br>
              <a:rPr lang="pl-PL" sz="2300" dirty="0">
                <a:solidFill>
                  <a:srgbClr val="660066"/>
                </a:solidFill>
              </a:rPr>
            </a:br>
            <a:r>
              <a:rPr lang="pl-PL" sz="2300" dirty="0">
                <a:solidFill>
                  <a:srgbClr val="660066"/>
                </a:solidFill>
              </a:rPr>
              <a:t/>
            </a:r>
            <a:br>
              <a:rPr lang="pl-PL" sz="2300" dirty="0">
                <a:solidFill>
                  <a:srgbClr val="660066"/>
                </a:solidFill>
              </a:rPr>
            </a:br>
            <a:r>
              <a:rPr lang="pl-PL" sz="2300" dirty="0">
                <a:solidFill>
                  <a:srgbClr val="660066"/>
                </a:solidFill>
              </a:rPr>
              <a:t/>
            </a:r>
            <a:br>
              <a:rPr lang="pl-PL" sz="2300" dirty="0">
                <a:solidFill>
                  <a:srgbClr val="660066"/>
                </a:solidFill>
              </a:rPr>
            </a:br>
            <a:r>
              <a:rPr lang="pl-PL" sz="1900" b="1" dirty="0">
                <a:solidFill>
                  <a:srgbClr val="660066"/>
                </a:solidFill>
              </a:rPr>
              <a:t>GENERAL RULES ON MEANS AND METHODS OF WARFARE</a:t>
            </a:r>
            <a:r>
              <a:rPr lang="pl-PL" sz="3000" b="1" dirty="0">
                <a:solidFill>
                  <a:srgbClr val="7B9899"/>
                </a:solidFill>
              </a:rPr>
              <a:t/>
            </a:r>
            <a:br>
              <a:rPr lang="pl-PL" sz="3000" b="1" dirty="0">
                <a:solidFill>
                  <a:srgbClr val="7B9899"/>
                </a:solidFill>
              </a:rPr>
            </a:br>
            <a:endParaRPr lang="pl-PL" sz="3000" dirty="0">
              <a:solidFill>
                <a:srgbClr val="7B9899"/>
              </a:solidFill>
            </a:endParaRPr>
          </a:p>
        </p:txBody>
      </p:sp>
      <p:sp>
        <p:nvSpPr>
          <p:cNvPr id="3" name="Symbol zastępczy zawartości 2"/>
          <p:cNvSpPr>
            <a:spLocks noGrp="1"/>
          </p:cNvSpPr>
          <p:nvPr>
            <p:ph idx="4294967295"/>
          </p:nvPr>
        </p:nvSpPr>
        <p:spPr>
          <a:xfrm>
            <a:off x="468313" y="1557339"/>
            <a:ext cx="8229600" cy="5445125"/>
          </a:xfrm>
        </p:spPr>
        <p:txBody>
          <a:bodyPr>
            <a:normAutofit/>
          </a:bodyPr>
          <a:lstStyle/>
          <a:p>
            <a:pPr marL="0" indent="0" algn="just">
              <a:lnSpc>
                <a:spcPct val="80000"/>
              </a:lnSpc>
              <a:buNone/>
            </a:pPr>
            <a:endParaRPr lang="pl-PL" sz="1800" i="1" dirty="0"/>
          </a:p>
          <a:p>
            <a:pPr marL="0" indent="0" algn="just">
              <a:lnSpc>
                <a:spcPct val="80000"/>
              </a:lnSpc>
              <a:buNone/>
            </a:pPr>
            <a:endParaRPr lang="pl-PL" sz="1800" i="1" dirty="0"/>
          </a:p>
          <a:p>
            <a:pPr marL="0" indent="0" algn="just">
              <a:lnSpc>
                <a:spcPct val="80000"/>
              </a:lnSpc>
              <a:buNone/>
            </a:pPr>
            <a:endParaRPr lang="pl-PL" sz="2000" dirty="0"/>
          </a:p>
          <a:p>
            <a:pPr marL="0" indent="0" algn="just">
              <a:lnSpc>
                <a:spcPct val="80000"/>
              </a:lnSpc>
              <a:buNone/>
            </a:pPr>
            <a:r>
              <a:rPr lang="pl-PL" sz="2100" b="1" dirty="0" err="1"/>
              <a:t>It</a:t>
            </a:r>
            <a:r>
              <a:rPr lang="pl-PL" sz="2100" b="1" dirty="0"/>
              <a:t> </a:t>
            </a:r>
            <a:r>
              <a:rPr lang="pl-PL" sz="2100" b="1" dirty="0" err="1"/>
              <a:t>is</a:t>
            </a:r>
            <a:r>
              <a:rPr lang="pl-PL" sz="2100" b="1" dirty="0"/>
              <a:t> </a:t>
            </a:r>
            <a:r>
              <a:rPr lang="pl-PL" sz="2100" b="1" dirty="0" err="1"/>
              <a:t>particularly</a:t>
            </a:r>
            <a:r>
              <a:rPr lang="pl-PL" sz="2100" b="1" dirty="0"/>
              <a:t> </a:t>
            </a:r>
            <a:r>
              <a:rPr lang="pl-PL" sz="2100" b="1" dirty="0" err="1"/>
              <a:t>prohibited</a:t>
            </a:r>
            <a:r>
              <a:rPr lang="pl-PL" sz="2100" b="1" dirty="0"/>
              <a:t> to </a:t>
            </a:r>
            <a:r>
              <a:rPr lang="pl-PL" sz="2100" b="1" dirty="0" err="1"/>
              <a:t>employ</a:t>
            </a:r>
            <a:r>
              <a:rPr lang="pl-PL" sz="2100" b="1" dirty="0"/>
              <a:t> </a:t>
            </a:r>
            <a:r>
              <a:rPr lang="pl-PL" sz="2100" b="1" dirty="0" err="1"/>
              <a:t>means</a:t>
            </a:r>
            <a:r>
              <a:rPr lang="pl-PL" sz="2100" b="1" dirty="0"/>
              <a:t> </a:t>
            </a:r>
            <a:r>
              <a:rPr lang="pl-PL" sz="2100" b="1" dirty="0" err="1"/>
              <a:t>or</a:t>
            </a:r>
            <a:r>
              <a:rPr lang="pl-PL" sz="2100" b="1" dirty="0"/>
              <a:t> </a:t>
            </a:r>
            <a:r>
              <a:rPr lang="pl-PL" sz="2100" b="1" dirty="0" err="1"/>
              <a:t>methods</a:t>
            </a:r>
            <a:r>
              <a:rPr lang="pl-PL" sz="2100" b="1" dirty="0"/>
              <a:t> </a:t>
            </a:r>
            <a:r>
              <a:rPr lang="pl-PL" sz="2100" b="1" dirty="0" err="1"/>
              <a:t>which</a:t>
            </a:r>
            <a:r>
              <a:rPr lang="pl-PL" sz="2100" b="1" dirty="0"/>
              <a:t> </a:t>
            </a:r>
            <a:r>
              <a:rPr lang="pl-PL" sz="2100" b="1" dirty="0" err="1"/>
              <a:t>are</a:t>
            </a:r>
            <a:r>
              <a:rPr lang="pl-PL" sz="2100" b="1" dirty="0"/>
              <a:t> </a:t>
            </a:r>
            <a:r>
              <a:rPr lang="pl-PL" sz="2100" b="1" dirty="0" err="1"/>
              <a:t>intended</a:t>
            </a:r>
            <a:r>
              <a:rPr lang="pl-PL" sz="2100" b="1" dirty="0"/>
              <a:t> </a:t>
            </a:r>
            <a:r>
              <a:rPr lang="pl-PL" sz="2100" b="1" dirty="0" err="1"/>
              <a:t>or</a:t>
            </a:r>
            <a:r>
              <a:rPr lang="pl-PL" sz="2100" b="1" dirty="0"/>
              <a:t> of a </a:t>
            </a:r>
            <a:r>
              <a:rPr lang="pl-PL" sz="2100" b="1" dirty="0" err="1"/>
              <a:t>nature</a:t>
            </a:r>
            <a:r>
              <a:rPr lang="pl-PL" sz="2100" b="1" dirty="0"/>
              <a:t>:</a:t>
            </a:r>
          </a:p>
          <a:p>
            <a:pPr marL="0" indent="0" algn="just">
              <a:lnSpc>
                <a:spcPct val="80000"/>
              </a:lnSpc>
              <a:buNone/>
            </a:pPr>
            <a:endParaRPr lang="pl-PL" sz="2100" b="1" dirty="0"/>
          </a:p>
          <a:p>
            <a:pPr marL="0" indent="0" algn="just">
              <a:lnSpc>
                <a:spcPct val="80000"/>
              </a:lnSpc>
              <a:buFontTx/>
              <a:buChar char="-"/>
            </a:pPr>
            <a:r>
              <a:rPr lang="pl-PL" sz="2100" dirty="0"/>
              <a:t>to </a:t>
            </a:r>
            <a:r>
              <a:rPr lang="pl-PL" sz="2100" dirty="0" err="1"/>
              <a:t>cause</a:t>
            </a:r>
            <a:r>
              <a:rPr lang="pl-PL" sz="2100" dirty="0"/>
              <a:t> </a:t>
            </a:r>
            <a:r>
              <a:rPr lang="pl-PL" sz="2100" dirty="0" err="1"/>
              <a:t>superfluous</a:t>
            </a:r>
            <a:r>
              <a:rPr lang="pl-PL" sz="2100" dirty="0"/>
              <a:t> </a:t>
            </a:r>
            <a:r>
              <a:rPr lang="pl-PL" sz="2100" dirty="0" err="1"/>
              <a:t>injury</a:t>
            </a:r>
            <a:r>
              <a:rPr lang="pl-PL" sz="2100" dirty="0"/>
              <a:t> </a:t>
            </a:r>
            <a:r>
              <a:rPr lang="pl-PL" sz="2100" dirty="0" err="1"/>
              <a:t>or</a:t>
            </a:r>
            <a:r>
              <a:rPr lang="pl-PL" sz="2100" dirty="0"/>
              <a:t> </a:t>
            </a:r>
            <a:r>
              <a:rPr lang="pl-PL" sz="2100" dirty="0" err="1"/>
              <a:t>unnecessary</a:t>
            </a:r>
            <a:r>
              <a:rPr lang="pl-PL" sz="2100" dirty="0"/>
              <a:t> </a:t>
            </a:r>
            <a:r>
              <a:rPr lang="pl-PL" sz="2100" dirty="0" err="1"/>
              <a:t>suffering</a:t>
            </a:r>
            <a:r>
              <a:rPr lang="pl-PL" sz="2100" dirty="0"/>
              <a:t> </a:t>
            </a:r>
            <a:r>
              <a:rPr lang="pl-PL" sz="2100" dirty="0" err="1"/>
              <a:t>(ar</a:t>
            </a:r>
            <a:r>
              <a:rPr lang="pl-PL" sz="2100" dirty="0"/>
              <a:t>t,. 23 </a:t>
            </a:r>
            <a:r>
              <a:rPr lang="pl-PL" sz="2100" dirty="0" smtClean="0"/>
              <a:t>(e) </a:t>
            </a:r>
            <a:r>
              <a:rPr lang="pl-PL" sz="2100" dirty="0" err="1"/>
              <a:t>HagueReg</a:t>
            </a:r>
            <a:r>
              <a:rPr lang="pl-PL" sz="2100" dirty="0"/>
              <a:t>; art. 35, para 2, API</a:t>
            </a:r>
            <a:r>
              <a:rPr lang="pl-PL" sz="2100" dirty="0" smtClean="0"/>
              <a:t>)</a:t>
            </a:r>
          </a:p>
          <a:p>
            <a:pPr marL="0" indent="0" algn="just">
              <a:lnSpc>
                <a:spcPct val="80000"/>
              </a:lnSpc>
              <a:buNone/>
            </a:pPr>
            <a:endParaRPr lang="pl-PL" sz="2100" dirty="0" smtClean="0"/>
          </a:p>
          <a:p>
            <a:pPr marL="0" indent="0" algn="just">
              <a:lnSpc>
                <a:spcPct val="80000"/>
              </a:lnSpc>
              <a:buFontTx/>
              <a:buChar char="-"/>
            </a:pPr>
            <a:r>
              <a:rPr lang="pl-PL" sz="2100" dirty="0" smtClean="0"/>
              <a:t>to </a:t>
            </a:r>
            <a:r>
              <a:rPr lang="pl-PL" sz="2100" dirty="0" err="1" smtClean="0"/>
              <a:t>injure</a:t>
            </a:r>
            <a:r>
              <a:rPr lang="pl-PL" sz="2100" dirty="0" smtClean="0"/>
              <a:t> </a:t>
            </a:r>
            <a:r>
              <a:rPr lang="pl-PL" sz="2100" dirty="0" err="1" smtClean="0"/>
              <a:t>military</a:t>
            </a:r>
            <a:r>
              <a:rPr lang="pl-PL" sz="2100" dirty="0" smtClean="0"/>
              <a:t> </a:t>
            </a:r>
            <a:r>
              <a:rPr lang="pl-PL" sz="2100" dirty="0" err="1" smtClean="0"/>
              <a:t>objectives</a:t>
            </a:r>
            <a:r>
              <a:rPr lang="pl-PL" sz="2100" dirty="0" smtClean="0"/>
              <a:t>, </a:t>
            </a:r>
            <a:r>
              <a:rPr lang="pl-PL" sz="2100" dirty="0" err="1" smtClean="0"/>
              <a:t>civilians</a:t>
            </a:r>
            <a:r>
              <a:rPr lang="pl-PL" sz="2100" dirty="0" smtClean="0"/>
              <a:t>, </a:t>
            </a:r>
            <a:r>
              <a:rPr lang="pl-PL" sz="2100" dirty="0" err="1" smtClean="0"/>
              <a:t>or</a:t>
            </a:r>
            <a:r>
              <a:rPr lang="pl-PL" sz="2100" dirty="0" smtClean="0"/>
              <a:t> </a:t>
            </a:r>
            <a:r>
              <a:rPr lang="pl-PL" sz="2100" dirty="0" err="1" smtClean="0"/>
              <a:t>civilian</a:t>
            </a:r>
            <a:r>
              <a:rPr lang="pl-PL" sz="2100" dirty="0" smtClean="0"/>
              <a:t> </a:t>
            </a:r>
            <a:r>
              <a:rPr lang="pl-PL" sz="2100" dirty="0" err="1" smtClean="0"/>
              <a:t>objects</a:t>
            </a:r>
            <a:r>
              <a:rPr lang="pl-PL" sz="2100" dirty="0" smtClean="0"/>
              <a:t> </a:t>
            </a:r>
            <a:r>
              <a:rPr lang="pl-PL" sz="2100" dirty="0" err="1" smtClean="0"/>
              <a:t>without</a:t>
            </a:r>
            <a:r>
              <a:rPr lang="pl-PL" sz="2100" dirty="0" smtClean="0"/>
              <a:t> </a:t>
            </a:r>
            <a:r>
              <a:rPr lang="pl-PL" sz="2100" dirty="0" err="1" smtClean="0"/>
              <a:t>distinction</a:t>
            </a:r>
            <a:r>
              <a:rPr lang="pl-PL" sz="2100" dirty="0" smtClean="0"/>
              <a:t> (art. 48, </a:t>
            </a:r>
            <a:r>
              <a:rPr lang="pl-PL" sz="2100" dirty="0" err="1" smtClean="0"/>
              <a:t>art</a:t>
            </a:r>
            <a:r>
              <a:rPr lang="pl-PL" sz="2100" dirty="0" smtClean="0"/>
              <a:t> 51, pars. 4 and 5, API)</a:t>
            </a:r>
          </a:p>
          <a:p>
            <a:pPr marL="0" indent="0" algn="just">
              <a:lnSpc>
                <a:spcPct val="80000"/>
              </a:lnSpc>
              <a:buNone/>
            </a:pPr>
            <a:endParaRPr lang="pl-PL" sz="2100" dirty="0"/>
          </a:p>
          <a:p>
            <a:pPr marL="0" indent="0" algn="just">
              <a:lnSpc>
                <a:spcPct val="80000"/>
              </a:lnSpc>
              <a:buFontTx/>
              <a:buChar char="-"/>
            </a:pPr>
            <a:r>
              <a:rPr lang="pl-PL" sz="2100" dirty="0"/>
              <a:t>to </a:t>
            </a:r>
            <a:r>
              <a:rPr lang="pl-PL" sz="2100" dirty="0" err="1"/>
              <a:t>cause</a:t>
            </a:r>
            <a:r>
              <a:rPr lang="pl-PL" sz="2100" dirty="0"/>
              <a:t> </a:t>
            </a:r>
            <a:r>
              <a:rPr lang="pl-PL" sz="2100" dirty="0" err="1"/>
              <a:t>widespread</a:t>
            </a:r>
            <a:r>
              <a:rPr lang="pl-PL" sz="2100" dirty="0"/>
              <a:t>, </a:t>
            </a:r>
            <a:r>
              <a:rPr lang="pl-PL" sz="2100" dirty="0" err="1"/>
              <a:t>longterm</a:t>
            </a:r>
            <a:r>
              <a:rPr lang="pl-PL" sz="2100" dirty="0"/>
              <a:t>, and </a:t>
            </a:r>
            <a:r>
              <a:rPr lang="pl-PL" sz="2100" dirty="0" err="1"/>
              <a:t>severe</a:t>
            </a:r>
            <a:r>
              <a:rPr lang="pl-PL" sz="2100" dirty="0"/>
              <a:t> </a:t>
            </a:r>
            <a:r>
              <a:rPr lang="pl-PL" sz="2100" dirty="0" err="1"/>
              <a:t>damage</a:t>
            </a:r>
            <a:r>
              <a:rPr lang="pl-PL" sz="2100" dirty="0"/>
              <a:t> to </a:t>
            </a:r>
            <a:r>
              <a:rPr lang="pl-PL" sz="2100" dirty="0" err="1"/>
              <a:t>the</a:t>
            </a:r>
            <a:r>
              <a:rPr lang="pl-PL" sz="2100" dirty="0"/>
              <a:t> natural environment (art. 35, para 3, and 55, para 1, API; ENMOD)</a:t>
            </a:r>
          </a:p>
          <a:p>
            <a:pPr marL="0" indent="0" algn="just">
              <a:lnSpc>
                <a:spcPct val="80000"/>
              </a:lnSpc>
              <a:buFontTx/>
              <a:buChar char="-"/>
            </a:pPr>
            <a:endParaRPr lang="pl-PL" sz="2100" dirty="0"/>
          </a:p>
        </p:txBody>
      </p: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ytuł 1"/>
          <p:cNvSpPr>
            <a:spLocks noGrp="1"/>
          </p:cNvSpPr>
          <p:nvPr>
            <p:ph type="title" idx="4294967295"/>
          </p:nvPr>
        </p:nvSpPr>
        <p:spPr>
          <a:xfrm>
            <a:off x="301625" y="0"/>
            <a:ext cx="8534400" cy="1143000"/>
          </a:xfrm>
        </p:spPr>
        <p:txBody>
          <a:bodyPr anchor="ctr"/>
          <a:lstStyle/>
          <a:p>
            <a:r>
              <a:rPr lang="pl-PL" sz="2100" dirty="0">
                <a:solidFill>
                  <a:srgbClr val="7B9899"/>
                </a:solidFill>
              </a:rPr>
              <a:t/>
            </a:r>
            <a:br>
              <a:rPr lang="pl-PL" sz="2100" dirty="0">
                <a:solidFill>
                  <a:srgbClr val="7B9899"/>
                </a:solidFill>
              </a:rPr>
            </a:br>
            <a:r>
              <a:rPr lang="pl-PL" sz="2100" dirty="0">
                <a:solidFill>
                  <a:srgbClr val="7B9899"/>
                </a:solidFill>
              </a:rPr>
              <a:t/>
            </a:r>
            <a:br>
              <a:rPr lang="pl-PL" sz="2100" dirty="0">
                <a:solidFill>
                  <a:srgbClr val="7B9899"/>
                </a:solidFill>
              </a:rPr>
            </a:br>
            <a:r>
              <a:rPr lang="pl-PL" sz="2100" dirty="0">
                <a:solidFill>
                  <a:srgbClr val="7B9899"/>
                </a:solidFill>
              </a:rPr>
              <a:t/>
            </a:r>
            <a:br>
              <a:rPr lang="pl-PL" sz="2100" dirty="0">
                <a:solidFill>
                  <a:srgbClr val="7B9899"/>
                </a:solidFill>
              </a:rPr>
            </a:br>
            <a:r>
              <a:rPr lang="en-US" sz="2100" b="1" dirty="0">
                <a:solidFill>
                  <a:srgbClr val="7B9899"/>
                </a:solidFill>
              </a:rPr>
              <a:t>Preliminary remarks on the regulation </a:t>
            </a:r>
            <a:r>
              <a:rPr lang="pl-PL" sz="2100" b="1" dirty="0">
                <a:solidFill>
                  <a:srgbClr val="7B9899"/>
                </a:solidFill>
              </a:rPr>
              <a:t/>
            </a:r>
            <a:br>
              <a:rPr lang="pl-PL" sz="2100" b="1" dirty="0">
                <a:solidFill>
                  <a:srgbClr val="7B9899"/>
                </a:solidFill>
              </a:rPr>
            </a:br>
            <a:r>
              <a:rPr lang="en-US" sz="2100" b="1" dirty="0">
                <a:solidFill>
                  <a:srgbClr val="7B9899"/>
                </a:solidFill>
              </a:rPr>
              <a:t>of means of warfare</a:t>
            </a:r>
            <a:endParaRPr lang="pl-PL" sz="2100" b="1" dirty="0">
              <a:solidFill>
                <a:srgbClr val="7B9899"/>
              </a:solidFill>
            </a:endParaRPr>
          </a:p>
        </p:txBody>
      </p:sp>
      <p:sp>
        <p:nvSpPr>
          <p:cNvPr id="29698" name="Symbol zastępczy zawartości 2"/>
          <p:cNvSpPr>
            <a:spLocks noGrp="1"/>
          </p:cNvSpPr>
          <p:nvPr>
            <p:ph idx="4294967295"/>
          </p:nvPr>
        </p:nvSpPr>
        <p:spPr>
          <a:xfrm>
            <a:off x="457200" y="1857375"/>
            <a:ext cx="8229600" cy="4451350"/>
          </a:xfrm>
        </p:spPr>
        <p:txBody>
          <a:bodyPr/>
          <a:lstStyle/>
          <a:p>
            <a:pPr>
              <a:buFont typeface="Wingdings 2" pitchFamily="18" charset="2"/>
              <a:buNone/>
            </a:pPr>
            <a:endParaRPr lang="pl-PL"/>
          </a:p>
          <a:p>
            <a:pPr>
              <a:buFont typeface="Wingdings 2" pitchFamily="18" charset="2"/>
              <a:buNone/>
            </a:pPr>
            <a:endParaRPr lang="pl-PL"/>
          </a:p>
          <a:p>
            <a:pPr>
              <a:buFont typeface="Wingdings 2" pitchFamily="18" charset="2"/>
              <a:buNone/>
            </a:pPr>
            <a:endParaRPr lang="pl-PL"/>
          </a:p>
          <a:p>
            <a:pPr>
              <a:buFont typeface="Wingdings 2" pitchFamily="18" charset="2"/>
              <a:buNone/>
            </a:pPr>
            <a:endParaRPr lang="pl-PL"/>
          </a:p>
          <a:p>
            <a:endParaRPr lang="pl-PL"/>
          </a:p>
          <a:p>
            <a:endParaRPr lang="pl-PL"/>
          </a:p>
        </p:txBody>
      </p:sp>
      <p:cxnSp>
        <p:nvCxnSpPr>
          <p:cNvPr id="5" name="Łącznik prosty 4"/>
          <p:cNvCxnSpPr/>
          <p:nvPr/>
        </p:nvCxnSpPr>
        <p:spPr>
          <a:xfrm>
            <a:off x="428625" y="1571625"/>
            <a:ext cx="8286750"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6" name="Diagram 5"/>
          <p:cNvGraphicFramePr/>
          <p:nvPr/>
        </p:nvGraphicFramePr>
        <p:xfrm>
          <a:off x="4427984" y="2571744"/>
          <a:ext cx="4104456" cy="17859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Objaśnienie owalne 6"/>
          <p:cNvSpPr/>
          <p:nvPr/>
        </p:nvSpPr>
        <p:spPr>
          <a:xfrm>
            <a:off x="5580112" y="764704"/>
            <a:ext cx="2928958" cy="2143140"/>
          </a:xfrm>
          <a:prstGeom prst="wedgeEllipseCallout">
            <a:avLst/>
          </a:prstGeom>
          <a:solidFill>
            <a:schemeClr val="accent2">
              <a:lumMod val="40000"/>
              <a:lumOff val="60000"/>
            </a:schemeClr>
          </a:solidFill>
          <a:scene3d>
            <a:camera prst="perspectiveHeroicExtreme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fontAlgn="auto">
              <a:spcBef>
                <a:spcPts val="0"/>
              </a:spcBef>
              <a:spcAft>
                <a:spcPts val="0"/>
              </a:spcAft>
              <a:defRPr/>
            </a:pPr>
            <a:r>
              <a:rPr lang="pl-PL" sz="2000" b="1" dirty="0" err="1">
                <a:solidFill>
                  <a:schemeClr val="tx1"/>
                </a:solidFill>
              </a:rPr>
              <a:t>Importance</a:t>
            </a:r>
            <a:r>
              <a:rPr lang="pl-PL" sz="2000" b="1" dirty="0">
                <a:solidFill>
                  <a:schemeClr val="tx1"/>
                </a:solidFill>
              </a:rPr>
              <a:t> of </a:t>
            </a:r>
            <a:r>
              <a:rPr lang="pl-PL" sz="2000" b="1" dirty="0" err="1">
                <a:solidFill>
                  <a:schemeClr val="tx1"/>
                </a:solidFill>
              </a:rPr>
              <a:t>technicalities</a:t>
            </a:r>
            <a:r>
              <a:rPr lang="pl-PL" sz="2000" b="1" dirty="0">
                <a:solidFill>
                  <a:schemeClr val="tx1"/>
                </a:solidFill>
              </a:rPr>
              <a:t> !!!</a:t>
            </a:r>
          </a:p>
        </p:txBody>
      </p:sp>
      <p:graphicFrame>
        <p:nvGraphicFramePr>
          <p:cNvPr id="9" name="Diagram 8"/>
          <p:cNvGraphicFramePr/>
          <p:nvPr/>
        </p:nvGraphicFramePr>
        <p:xfrm>
          <a:off x="5214910" y="4214818"/>
          <a:ext cx="3929090" cy="242095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0" name="Diagram 9"/>
          <p:cNvGraphicFramePr/>
          <p:nvPr/>
        </p:nvGraphicFramePr>
        <p:xfrm>
          <a:off x="285720" y="1772816"/>
          <a:ext cx="5643602" cy="870366"/>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11" name="Diagram 10"/>
          <p:cNvGraphicFramePr/>
          <p:nvPr/>
        </p:nvGraphicFramePr>
        <p:xfrm>
          <a:off x="467544" y="2636913"/>
          <a:ext cx="5000660" cy="3857652"/>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ytuł 1"/>
          <p:cNvSpPr>
            <a:spLocks noGrp="1"/>
          </p:cNvSpPr>
          <p:nvPr>
            <p:ph type="title" idx="4294967295"/>
          </p:nvPr>
        </p:nvSpPr>
        <p:spPr>
          <a:xfrm>
            <a:off x="468314" y="1196976"/>
            <a:ext cx="8135937" cy="582613"/>
          </a:xfrm>
        </p:spPr>
        <p:txBody>
          <a:bodyPr anchor="ctr"/>
          <a:lstStyle/>
          <a:p>
            <a:pPr algn="ctr"/>
            <a:r>
              <a:rPr lang="en-US" sz="1900" b="1" dirty="0">
                <a:solidFill>
                  <a:srgbClr val="660066"/>
                </a:solidFill>
              </a:rPr>
              <a:t>Types of weapons and ammunition </a:t>
            </a:r>
            <a:r>
              <a:rPr lang="en-US" sz="1900" b="1" u="sng" dirty="0">
                <a:solidFill>
                  <a:srgbClr val="660066"/>
                </a:solidFill>
              </a:rPr>
              <a:t>prohibited</a:t>
            </a:r>
            <a:r>
              <a:rPr lang="en-US" sz="1900" b="1" dirty="0">
                <a:solidFill>
                  <a:srgbClr val="660066"/>
                </a:solidFill>
              </a:rPr>
              <a:t> by IHL</a:t>
            </a:r>
            <a:endParaRPr lang="pl-PL" sz="1900" dirty="0">
              <a:solidFill>
                <a:srgbClr val="660066"/>
              </a:solidFill>
            </a:endParaRPr>
          </a:p>
        </p:txBody>
      </p:sp>
      <p:sp>
        <p:nvSpPr>
          <p:cNvPr id="24579" name="Symbol zastępczy zawartości 2"/>
          <p:cNvSpPr>
            <a:spLocks noGrp="1"/>
          </p:cNvSpPr>
          <p:nvPr>
            <p:ph idx="4294967295"/>
          </p:nvPr>
        </p:nvSpPr>
        <p:spPr>
          <a:xfrm>
            <a:off x="457200" y="1285875"/>
            <a:ext cx="8229600" cy="4840288"/>
          </a:xfrm>
        </p:spPr>
        <p:txBody>
          <a:bodyPr/>
          <a:lstStyle/>
          <a:p>
            <a:pPr algn="ctr">
              <a:lnSpc>
                <a:spcPct val="90000"/>
              </a:lnSpc>
              <a:buFont typeface="Wingdings 2" pitchFamily="18" charset="2"/>
              <a:buNone/>
            </a:pPr>
            <a:endParaRPr lang="pl-PL" b="1" dirty="0"/>
          </a:p>
          <a:p>
            <a:pPr algn="ctr">
              <a:lnSpc>
                <a:spcPct val="90000"/>
              </a:lnSpc>
              <a:buFont typeface="Wingdings 2" pitchFamily="18" charset="2"/>
              <a:buNone/>
            </a:pPr>
            <a:r>
              <a:rPr lang="en-US" b="1" dirty="0"/>
              <a:t>Bullets</a:t>
            </a:r>
            <a:endParaRPr lang="pl-PL" b="1" dirty="0"/>
          </a:p>
          <a:p>
            <a:pPr algn="ctr">
              <a:lnSpc>
                <a:spcPct val="90000"/>
              </a:lnSpc>
              <a:buFont typeface="Wingdings 2" pitchFamily="18" charset="2"/>
              <a:buNone/>
            </a:pPr>
            <a:endParaRPr lang="pl-PL" dirty="0"/>
          </a:p>
          <a:p>
            <a:pPr marL="355557" lvl="2" indent="-177779" algn="just">
              <a:lnSpc>
                <a:spcPct val="90000"/>
              </a:lnSpc>
            </a:pPr>
            <a:r>
              <a:rPr lang="en-US" dirty="0"/>
              <a:t>explosive projectiles </a:t>
            </a:r>
            <a:r>
              <a:rPr lang="en-US" b="1" dirty="0"/>
              <a:t>under 400 </a:t>
            </a:r>
            <a:r>
              <a:rPr lang="en-US" b="1" dirty="0" err="1"/>
              <a:t>grammes</a:t>
            </a:r>
            <a:r>
              <a:rPr lang="en-US" b="1" dirty="0"/>
              <a:t> weight</a:t>
            </a:r>
            <a:r>
              <a:rPr lang="en-US" dirty="0"/>
              <a:t>, which is either explosive or charged with fulminating or inflammable substances</a:t>
            </a:r>
            <a:endParaRPr lang="pl-PL" dirty="0"/>
          </a:p>
          <a:p>
            <a:pPr marL="355557" lvl="2" indent="-177779" algn="r">
              <a:lnSpc>
                <a:spcPct val="90000"/>
              </a:lnSpc>
              <a:buNone/>
            </a:pPr>
            <a:r>
              <a:rPr lang="pl-PL" b="1" dirty="0"/>
              <a:t>- </a:t>
            </a:r>
            <a:r>
              <a:rPr lang="pl-PL" sz="1800" b="1" dirty="0"/>
              <a:t>St. Petersburg </a:t>
            </a:r>
            <a:r>
              <a:rPr lang="pl-PL" sz="1800" b="1" dirty="0" err="1"/>
              <a:t>Declaration</a:t>
            </a:r>
            <a:r>
              <a:rPr lang="pl-PL" sz="1800" b="1" dirty="0"/>
              <a:t>, 1868 </a:t>
            </a:r>
            <a:endParaRPr lang="pl-PL" dirty="0">
              <a:latin typeface="Arial" charset="0"/>
            </a:endParaRPr>
          </a:p>
          <a:p>
            <a:pPr marL="355557" lvl="2" indent="-177779" algn="just">
              <a:lnSpc>
                <a:spcPct val="90000"/>
              </a:lnSpc>
            </a:pPr>
            <a:r>
              <a:rPr lang="en-US" dirty="0"/>
              <a:t>bullets which </a:t>
            </a:r>
            <a:r>
              <a:rPr lang="en-US" b="1" dirty="0"/>
              <a:t>expand or flatten easily in the human body</a:t>
            </a:r>
            <a:r>
              <a:rPr lang="en-US" dirty="0"/>
              <a:t>, such as bullets with a hard envelope which does not entirely cover the core or is pierced with incisions (dum-dum bullets)</a:t>
            </a:r>
            <a:endParaRPr lang="pl-PL" dirty="0"/>
          </a:p>
          <a:p>
            <a:pPr marL="355557" lvl="2" indent="-177779" algn="r">
              <a:lnSpc>
                <a:spcPct val="90000"/>
              </a:lnSpc>
              <a:buNone/>
            </a:pPr>
            <a:r>
              <a:rPr lang="pl-PL" sz="1800" b="1" dirty="0"/>
              <a:t>- </a:t>
            </a:r>
            <a:r>
              <a:rPr lang="pl-PL" sz="1800" b="1" dirty="0" err="1"/>
              <a:t>Hague</a:t>
            </a:r>
            <a:r>
              <a:rPr lang="pl-PL" sz="1800" b="1" dirty="0"/>
              <a:t> </a:t>
            </a:r>
            <a:r>
              <a:rPr lang="pl-PL" sz="1800" b="1" dirty="0" err="1"/>
              <a:t>Declaration</a:t>
            </a:r>
            <a:r>
              <a:rPr lang="pl-PL" sz="1800" b="1" dirty="0"/>
              <a:t>, 1899 </a:t>
            </a:r>
          </a:p>
          <a:p>
            <a:pPr marL="355557" lvl="2" indent="-177779" algn="just">
              <a:lnSpc>
                <a:spcPct val="90000"/>
              </a:lnSpc>
              <a:buNone/>
            </a:pPr>
            <a:endParaRPr lang="pl-PL" dirty="0"/>
          </a:p>
          <a:p>
            <a:pPr marL="355557" lvl="2" indent="-177779" algn="just">
              <a:lnSpc>
                <a:spcPct val="90000"/>
              </a:lnSpc>
              <a:buNone/>
            </a:pPr>
            <a:endParaRPr lang="pl-PL" b="1" dirty="0"/>
          </a:p>
          <a:p>
            <a:pPr algn="just">
              <a:lnSpc>
                <a:spcPct val="90000"/>
              </a:lnSpc>
              <a:buFont typeface="Wingdings 2" pitchFamily="18" charset="2"/>
              <a:buNone/>
            </a:pPr>
            <a:endParaRPr lang="pl-PL" dirty="0"/>
          </a:p>
        </p:txBody>
      </p:sp>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631826" y="692150"/>
            <a:ext cx="8512175" cy="914400"/>
          </a:xfrm>
        </p:spPr>
        <p:txBody>
          <a:bodyPr anchor="ctr">
            <a:noAutofit/>
          </a:bodyPr>
          <a:lstStyle/>
          <a:p>
            <a:pPr algn="ctr"/>
            <a:r>
              <a:rPr lang="en-US" sz="1700" b="1" dirty="0">
                <a:solidFill>
                  <a:srgbClr val="7F7F7F"/>
                </a:solidFill>
              </a:rPr>
              <a:t>Convention on Prohibitions or Restrictions on the Use of </a:t>
            </a:r>
            <a:r>
              <a:rPr lang="en-US" sz="1700" b="1" u="sng" dirty="0">
                <a:solidFill>
                  <a:srgbClr val="7F7F7F"/>
                </a:solidFill>
              </a:rPr>
              <a:t>Certain Conventional Weapons </a:t>
            </a:r>
            <a:r>
              <a:rPr lang="en-US" sz="1700" b="1" dirty="0">
                <a:solidFill>
                  <a:srgbClr val="7F7F7F"/>
                </a:solidFill>
              </a:rPr>
              <a:t>Which May be Deemed to be Excessively Injurious or to Have Indiscriminate Effects</a:t>
            </a:r>
            <a:r>
              <a:rPr lang="pl-PL" sz="1700" b="1" dirty="0">
                <a:solidFill>
                  <a:srgbClr val="7F7F7F"/>
                </a:solidFill>
              </a:rPr>
              <a:t> - (CCW)</a:t>
            </a:r>
          </a:p>
        </p:txBody>
      </p:sp>
      <p:graphicFrame>
        <p:nvGraphicFramePr>
          <p:cNvPr id="4" name="Symbol zastępczy zawartości 3"/>
          <p:cNvGraphicFramePr>
            <a:graphicFrameLocks noGrp="1"/>
          </p:cNvGraphicFramePr>
          <p:nvPr>
            <p:ph idx="4294967295"/>
          </p:nvPr>
        </p:nvGraphicFramePr>
        <p:xfrm>
          <a:off x="685800" y="2147888"/>
          <a:ext cx="7772400" cy="4114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spd="med">
    <p:fade thruBlk="1"/>
    <p:sndAc>
      <p:stSnd>
        <p:snd r:embed="rId3" name="voltage.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txBox="1">
            <a:spLocks/>
          </p:cNvSpPr>
          <p:nvPr/>
        </p:nvSpPr>
        <p:spPr>
          <a:xfrm>
            <a:off x="609600" y="764704"/>
            <a:ext cx="8534400" cy="914400"/>
          </a:xfrm>
          <a:prstGeom prst="rect">
            <a:avLst/>
          </a:prstGeom>
        </p:spPr>
        <p:txBody>
          <a:bodyPr>
            <a:normAutofit fontScale="52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pl-PL" sz="3800" b="0" i="0" u="none" strike="noStrike" kern="0" cap="none" spc="0" normalizeH="0" baseline="0" noProof="0" dirty="0" smtClean="0">
                <a:ln>
                  <a:noFill/>
                </a:ln>
                <a:solidFill>
                  <a:srgbClr val="660066"/>
                </a:solidFill>
                <a:effectLst/>
                <a:uLnTx/>
                <a:uFillTx/>
                <a:latin typeface="+mj-lt"/>
                <a:ea typeface="+mj-ea"/>
                <a:cs typeface="+mj-cs"/>
              </a:rPr>
              <a:t/>
            </a:r>
            <a:br>
              <a:rPr kumimoji="0" lang="pl-PL" sz="3800" b="0" i="0" u="none" strike="noStrike" kern="0" cap="none" spc="0" normalizeH="0" baseline="0" noProof="0" dirty="0" smtClean="0">
                <a:ln>
                  <a:noFill/>
                </a:ln>
                <a:solidFill>
                  <a:srgbClr val="660066"/>
                </a:solidFill>
                <a:effectLst/>
                <a:uLnTx/>
                <a:uFillTx/>
                <a:latin typeface="+mj-lt"/>
                <a:ea typeface="+mj-ea"/>
                <a:cs typeface="+mj-cs"/>
              </a:rPr>
            </a:br>
            <a:r>
              <a:rPr kumimoji="0" lang="pl-PL" sz="3800" b="0" i="0" u="none" strike="noStrike" kern="0" cap="none" spc="0" normalizeH="0" baseline="0" noProof="0" dirty="0" smtClean="0">
                <a:ln>
                  <a:noFill/>
                </a:ln>
                <a:solidFill>
                  <a:srgbClr val="660066"/>
                </a:solidFill>
                <a:effectLst/>
                <a:uLnTx/>
                <a:uFillTx/>
                <a:latin typeface="+mj-lt"/>
                <a:ea typeface="+mj-ea"/>
                <a:cs typeface="+mj-cs"/>
              </a:rPr>
              <a:t>           </a:t>
            </a:r>
            <a:r>
              <a:rPr kumimoji="0" lang="pl-PL" sz="3800" b="1" i="0" u="none" strike="noStrike" kern="0" cap="none" spc="0" normalizeH="0" baseline="0" noProof="0" dirty="0" err="1" smtClean="0">
                <a:ln>
                  <a:noFill/>
                </a:ln>
                <a:solidFill>
                  <a:srgbClr val="660066"/>
                </a:solidFill>
                <a:effectLst/>
                <a:uLnTx/>
                <a:uFillTx/>
                <a:latin typeface="+mj-lt"/>
                <a:ea typeface="+mj-ea"/>
                <a:cs typeface="+mj-cs"/>
              </a:rPr>
              <a:t>Convention</a:t>
            </a:r>
            <a:r>
              <a:rPr kumimoji="0" lang="pl-PL" sz="3800" b="1" i="0" u="none" strike="noStrike" kern="0" cap="none" spc="0" normalizeH="0" baseline="0" noProof="0" dirty="0" smtClean="0">
                <a:ln>
                  <a:noFill/>
                </a:ln>
                <a:solidFill>
                  <a:srgbClr val="660066"/>
                </a:solidFill>
                <a:effectLst/>
                <a:uLnTx/>
                <a:uFillTx/>
                <a:latin typeface="+mj-lt"/>
                <a:ea typeface="+mj-ea"/>
                <a:cs typeface="+mj-cs"/>
              </a:rPr>
              <a:t> on </a:t>
            </a:r>
            <a:r>
              <a:rPr kumimoji="0" lang="pl-PL" sz="3800" b="1" i="0" u="none" strike="noStrike" kern="0" cap="none" spc="0" normalizeH="0" baseline="0" noProof="0" dirty="0" err="1" smtClean="0">
                <a:ln>
                  <a:noFill/>
                </a:ln>
                <a:solidFill>
                  <a:srgbClr val="660066"/>
                </a:solidFill>
                <a:effectLst/>
                <a:uLnTx/>
                <a:uFillTx/>
                <a:latin typeface="+mj-lt"/>
                <a:ea typeface="+mj-ea"/>
                <a:cs typeface="+mj-cs"/>
              </a:rPr>
              <a:t>Anti-Personnel</a:t>
            </a:r>
            <a:r>
              <a:rPr kumimoji="0" lang="pl-PL" sz="3800" b="1" i="0" u="none" strike="noStrike" kern="0" cap="none" spc="0" normalizeH="0" baseline="0" noProof="0" dirty="0" smtClean="0">
                <a:ln>
                  <a:noFill/>
                </a:ln>
                <a:solidFill>
                  <a:srgbClr val="660066"/>
                </a:solidFill>
                <a:effectLst/>
                <a:uLnTx/>
                <a:uFillTx/>
                <a:latin typeface="+mj-lt"/>
                <a:ea typeface="+mj-ea"/>
                <a:cs typeface="+mj-cs"/>
              </a:rPr>
              <a:t> </a:t>
            </a:r>
            <a:r>
              <a:rPr kumimoji="0" lang="pl-PL" sz="3800" b="1" i="0" u="none" strike="noStrike" kern="0" cap="none" spc="0" normalizeH="0" baseline="0" noProof="0" dirty="0" err="1" smtClean="0">
                <a:ln>
                  <a:noFill/>
                </a:ln>
                <a:solidFill>
                  <a:srgbClr val="660066"/>
                </a:solidFill>
                <a:effectLst/>
                <a:uLnTx/>
                <a:uFillTx/>
                <a:latin typeface="+mj-lt"/>
                <a:ea typeface="+mj-ea"/>
                <a:cs typeface="+mj-cs"/>
              </a:rPr>
              <a:t>Mines</a:t>
            </a:r>
            <a:r>
              <a:rPr kumimoji="0" lang="pl-PL" sz="3800" b="1" i="0" u="none" strike="noStrike" kern="0" cap="none" spc="0" normalizeH="0" noProof="0" dirty="0" smtClean="0">
                <a:ln>
                  <a:noFill/>
                </a:ln>
                <a:solidFill>
                  <a:srgbClr val="660066"/>
                </a:solidFill>
                <a:effectLst/>
                <a:uLnTx/>
                <a:uFillTx/>
                <a:latin typeface="+mj-lt"/>
                <a:ea typeface="+mj-ea"/>
                <a:cs typeface="+mj-cs"/>
              </a:rPr>
              <a:t> 1997</a:t>
            </a:r>
            <a:r>
              <a:rPr kumimoji="0" lang="pl-PL" sz="3800" b="1" i="0" u="none" strike="noStrike" kern="0" cap="none" spc="0" normalizeH="0" baseline="0" noProof="0" dirty="0" smtClean="0">
                <a:ln>
                  <a:noFill/>
                </a:ln>
                <a:solidFill>
                  <a:srgbClr val="660066"/>
                </a:solidFill>
                <a:effectLst/>
                <a:uLnTx/>
                <a:uFillTx/>
                <a:latin typeface="+mj-lt"/>
                <a:ea typeface="+mj-ea"/>
                <a:cs typeface="+mj-cs"/>
              </a:rPr>
              <a:t/>
            </a:r>
            <a:br>
              <a:rPr kumimoji="0" lang="pl-PL" sz="3800" b="1" i="0" u="none" strike="noStrike" kern="0" cap="none" spc="0" normalizeH="0" baseline="0" noProof="0" dirty="0" smtClean="0">
                <a:ln>
                  <a:noFill/>
                </a:ln>
                <a:solidFill>
                  <a:srgbClr val="660066"/>
                </a:solidFill>
                <a:effectLst/>
                <a:uLnTx/>
                <a:uFillTx/>
                <a:latin typeface="+mj-lt"/>
                <a:ea typeface="+mj-ea"/>
                <a:cs typeface="+mj-cs"/>
              </a:rPr>
            </a:br>
            <a:endParaRPr kumimoji="0" lang="pl-PL" sz="3800" b="0" i="0" u="none" strike="noStrike" kern="0" cap="none" spc="0" normalizeH="0" baseline="0" noProof="0" dirty="0">
              <a:ln>
                <a:noFill/>
              </a:ln>
              <a:solidFill>
                <a:srgbClr val="660066"/>
              </a:solidFill>
              <a:effectLst/>
              <a:uLnTx/>
              <a:uFillTx/>
              <a:latin typeface="+mj-lt"/>
              <a:ea typeface="+mj-ea"/>
              <a:cs typeface="+mj-cs"/>
            </a:endParaRPr>
          </a:p>
        </p:txBody>
      </p:sp>
      <p:graphicFrame>
        <p:nvGraphicFramePr>
          <p:cNvPr id="3" name="Diagram 2"/>
          <p:cNvGraphicFramePr/>
          <p:nvPr/>
        </p:nvGraphicFramePr>
        <p:xfrm>
          <a:off x="1115616" y="1700808"/>
          <a:ext cx="684076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theme/theme1.xml><?xml version="1.0" encoding="utf-8"?>
<a:theme xmlns:a="http://schemas.openxmlformats.org/drawingml/2006/main" name="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1710</TotalTime>
  <Words>1915</Words>
  <Application>Microsoft Office PowerPoint</Application>
  <PresentationFormat>On-screen Show (4:3)</PresentationFormat>
  <Paragraphs>232</Paragraphs>
  <Slides>23</Slides>
  <Notes>18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Profil</vt:lpstr>
      <vt:lpstr>   Conduct of hostilities  Means and methods of warfare  Dr. Elżbieta Mikos-Skuza  Seminar „Introduction to International Humanitarian Law”   </vt:lpstr>
      <vt:lpstr> International agreements concerning means and methods of warfare</vt:lpstr>
      <vt:lpstr>Martens Clause</vt:lpstr>
      <vt:lpstr> GENERAL LIMITATION ON THE RIGHT OF BELLIGERENTS TO ADOPT MEANS AND METHODS OF WARFARE </vt:lpstr>
      <vt:lpstr>    GENERAL RULES ON MEANS AND METHODS OF WARFARE </vt:lpstr>
      <vt:lpstr>   Preliminary remarks on the regulation  of means of warfare</vt:lpstr>
      <vt:lpstr>Types of weapons and ammunition prohibited by IHL</vt:lpstr>
      <vt:lpstr>Convention on Prohibitions or Restrictions on the Use of Certain Conventional Weapons Which May be Deemed to be Excessively Injurious or to Have Indiscriminate Effects - (CCW)</vt:lpstr>
      <vt:lpstr>PowerPoint Presentation</vt:lpstr>
      <vt:lpstr>Types of weapons and ammunition prohibited by IHL</vt:lpstr>
      <vt:lpstr> Types of weapons and ammunition prohibited by IHL</vt:lpstr>
      <vt:lpstr>Types of weapons and ammunition prohibited by IHL</vt:lpstr>
      <vt:lpstr>Types of weapons and ammunition prohibited by IHL</vt:lpstr>
      <vt:lpstr>Chemical weapons</vt:lpstr>
      <vt:lpstr>  Weapons not prohibited or restricted  by binding legal acts of IHL </vt:lpstr>
      <vt:lpstr>Weapons not prohibited or restricted  by binding legal acts of IHL</vt:lpstr>
      <vt:lpstr>New weapons </vt:lpstr>
      <vt:lpstr>Perfidy</vt:lpstr>
      <vt:lpstr>Ruses of war </vt:lpstr>
      <vt:lpstr> Prohibition on improper use of recognizable emblems of sanitary personnel, cultural property, civil defense, works and installations containing dangerous forces, UN emblems,  flag of truce and others </vt:lpstr>
      <vt:lpstr> Prohibition on giving or ordering no quarter and attacking hors de combat </vt:lpstr>
      <vt:lpstr>Espionage</vt:lpstr>
      <vt:lpstr>    Other methods of warfare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Lidia</dc:creator>
  <cp:lastModifiedBy>PM</cp:lastModifiedBy>
  <cp:revision>109</cp:revision>
  <dcterms:created xsi:type="dcterms:W3CDTF">2009-11-09T21:13:40Z</dcterms:created>
  <dcterms:modified xsi:type="dcterms:W3CDTF">2013-03-02T21:30:25Z</dcterms:modified>
</cp:coreProperties>
</file>